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0"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20" name="19 Marcador de pie de página"/>
          <p:cNvSpPr>
            <a:spLocks noGrp="1"/>
          </p:cNvSpPr>
          <p:nvPr>
            <p:ph type="ftr" sz="quarter" idx="11"/>
          </p:nvPr>
        </p:nvSpPr>
        <p:spPr/>
        <p:txBody>
          <a:bodyPr/>
          <a:lstStyle>
            <a:extLst/>
          </a:lstStyle>
          <a:p>
            <a:endParaRPr lang="es-MX"/>
          </a:p>
        </p:txBody>
      </p:sp>
      <p:sp>
        <p:nvSpPr>
          <p:cNvPr id="10" name="9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432650-AE0A-4F36-9408-9F7710211881}" type="datetimeFigureOut">
              <a:rPr lang="es-MX" smtClean="0"/>
              <a:pPr/>
              <a:t>25/04/2016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9A57AD55-5AB7-4777-8FAE-4FEB9E58AD6E}"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4432650-AE0A-4F36-9408-9F7710211881}" type="datetimeFigureOut">
              <a:rPr lang="es-MX" smtClean="0"/>
              <a:pPr/>
              <a:t>25/04/2016</a:t>
            </a:fld>
            <a:endParaRPr lang="es-MX"/>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MX"/>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A57AD55-5AB7-4777-8FAE-4FEB9E58AD6E}" type="slidenum">
              <a:rPr lang="es-MX" smtClean="0"/>
              <a:pPr/>
              <a:t>‹Nº›</a:t>
            </a:fld>
            <a:endParaRPr lang="es-MX"/>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cka\Desktop\logoo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640" y="476672"/>
            <a:ext cx="7104789"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9622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dirty="0" smtClean="0"/>
              <a:t>Avances tecnológicos en la comunicación telefónica </a:t>
            </a:r>
            <a:endParaRPr lang="es-MX" dirty="0"/>
          </a:p>
        </p:txBody>
      </p:sp>
      <p:sp>
        <p:nvSpPr>
          <p:cNvPr id="3" name="2 Subtítulo"/>
          <p:cNvSpPr>
            <a:spLocks noGrp="1"/>
          </p:cNvSpPr>
          <p:nvPr>
            <p:ph type="subTitle" idx="1"/>
          </p:nvPr>
        </p:nvSpPr>
        <p:spPr/>
        <p:txBody>
          <a:bodyPr>
            <a:normAutofit fontScale="70000" lnSpcReduction="20000"/>
          </a:bodyPr>
          <a:lstStyle/>
          <a:p>
            <a:r>
              <a:rPr lang="es-MX" dirty="0"/>
              <a:t>Materia: Atender al cliente</a:t>
            </a:r>
          </a:p>
          <a:p>
            <a:r>
              <a:rPr lang="es-MX" dirty="0"/>
              <a:t>Semestre: 6</a:t>
            </a:r>
          </a:p>
          <a:p>
            <a:r>
              <a:rPr lang="es-MX" dirty="0"/>
              <a:t>Mtra. </a:t>
            </a:r>
            <a:r>
              <a:rPr lang="es-MX" dirty="0" err="1"/>
              <a:t>Ericka</a:t>
            </a:r>
            <a:r>
              <a:rPr lang="es-MX" dirty="0"/>
              <a:t> </a:t>
            </a:r>
            <a:r>
              <a:rPr lang="es-MX" dirty="0" err="1" smtClean="0"/>
              <a:t>Yazmín</a:t>
            </a:r>
            <a:r>
              <a:rPr lang="es-MX" dirty="0" smtClean="0"/>
              <a:t> </a:t>
            </a:r>
            <a:r>
              <a:rPr lang="es-MX" dirty="0"/>
              <a:t>Medina Rodríguez </a:t>
            </a:r>
          </a:p>
          <a:p>
            <a:r>
              <a:rPr lang="es-MX" dirty="0"/>
              <a:t>Campus: Tonalá </a:t>
            </a:r>
          </a:p>
          <a:p>
            <a:r>
              <a:rPr lang="es-MX" dirty="0"/>
              <a:t>Competencia: Manejo de situaciones y aprendizaje permanente.</a:t>
            </a:r>
          </a:p>
          <a:p>
            <a:r>
              <a:rPr lang="es-MX" dirty="0" smtClean="0"/>
              <a:t>16/mayo/15</a:t>
            </a:r>
            <a:endParaRPr lang="es-MX" dirty="0"/>
          </a:p>
          <a:p>
            <a:endParaRPr lang="es-MX" dirty="0"/>
          </a:p>
        </p:txBody>
      </p:sp>
    </p:spTree>
    <p:extLst>
      <p:ext uri="{BB962C8B-B14F-4D97-AF65-F5344CB8AC3E}">
        <p14:creationId xmlns:p14="http://schemas.microsoft.com/office/powerpoint/2010/main" val="2334684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Teléfono móvil </a:t>
            </a:r>
            <a:endParaRPr lang="es-MX" dirty="0"/>
          </a:p>
        </p:txBody>
      </p:sp>
      <p:sp>
        <p:nvSpPr>
          <p:cNvPr id="3" name="2 Marcador de contenido"/>
          <p:cNvSpPr>
            <a:spLocks noGrp="1"/>
          </p:cNvSpPr>
          <p:nvPr>
            <p:ph idx="1"/>
          </p:nvPr>
        </p:nvSpPr>
        <p:spPr/>
        <p:txBody>
          <a:bodyPr>
            <a:normAutofit fontScale="77500" lnSpcReduction="20000"/>
          </a:bodyPr>
          <a:lstStyle/>
          <a:p>
            <a:pPr marL="82296" indent="0">
              <a:buNone/>
            </a:pPr>
            <a:r>
              <a:rPr lang="es-MX" dirty="0"/>
              <a:t>Desde su concepción original se han ido introduciendo mejoras sucesivas, tanto en el propio aparato telefónico como en los métodos y sistemas de explotación de la red.</a:t>
            </a:r>
          </a:p>
          <a:p>
            <a:pPr marL="82296" indent="0">
              <a:buNone/>
            </a:pPr>
            <a:r>
              <a:rPr lang="es-MX" dirty="0"/>
              <a:t>En lo que se refiere al propio aparato telefónico, se pueden señalar varias cosas:</a:t>
            </a:r>
          </a:p>
          <a:p>
            <a:r>
              <a:rPr lang="es-MX" dirty="0"/>
              <a:t>    </a:t>
            </a:r>
            <a:r>
              <a:rPr lang="es-MX" dirty="0" smtClean="0"/>
              <a:t>La </a:t>
            </a:r>
            <a:r>
              <a:rPr lang="es-MX" dirty="0"/>
              <a:t>introducción del micrófono de carbón, que aumentaba de forma considerable la potencia emitida, y por tanto el alcance máximo de la comunicación.</a:t>
            </a:r>
          </a:p>
          <a:p>
            <a:r>
              <a:rPr lang="es-MX" dirty="0"/>
              <a:t>    </a:t>
            </a:r>
            <a:r>
              <a:rPr lang="es-MX" dirty="0" smtClean="0"/>
              <a:t>El </a:t>
            </a:r>
            <a:r>
              <a:rPr lang="es-MX" dirty="0"/>
              <a:t>dispositivo anti local, para evitar la perturbación en la audición causada por el ruido ambiente del local donde está instalado el teléfono.</a:t>
            </a:r>
          </a:p>
          <a:p>
            <a:r>
              <a:rPr lang="es-MX" dirty="0"/>
              <a:t>    </a:t>
            </a:r>
            <a:r>
              <a:rPr lang="es-MX" dirty="0" smtClean="0"/>
              <a:t>La </a:t>
            </a:r>
            <a:r>
              <a:rPr lang="es-MX" dirty="0"/>
              <a:t>marcación por pulsos mediante el denominado disco de marcar.</a:t>
            </a:r>
          </a:p>
          <a:p>
            <a:endParaRPr lang="es-MX" dirty="0"/>
          </a:p>
        </p:txBody>
      </p:sp>
    </p:spTree>
    <p:extLst>
      <p:ext uri="{BB962C8B-B14F-4D97-AF65-F5344CB8AC3E}">
        <p14:creationId xmlns:p14="http://schemas.microsoft.com/office/powerpoint/2010/main" val="35297949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332656"/>
            <a:ext cx="7498080" cy="5915744"/>
          </a:xfrm>
        </p:spPr>
        <p:txBody>
          <a:bodyPr>
            <a:normAutofit fontScale="62500" lnSpcReduction="20000"/>
          </a:bodyPr>
          <a:lstStyle/>
          <a:p>
            <a:r>
              <a:rPr lang="es-MX" dirty="0"/>
              <a:t>La marcación por tonos </a:t>
            </a:r>
            <a:r>
              <a:rPr lang="es-MX" dirty="0" err="1"/>
              <a:t>multifrecuencia</a:t>
            </a:r>
            <a:r>
              <a:rPr lang="es-MX" dirty="0"/>
              <a:t>.</a:t>
            </a:r>
          </a:p>
          <a:p>
            <a:r>
              <a:rPr lang="es-MX" dirty="0"/>
              <a:t>    </a:t>
            </a:r>
            <a:r>
              <a:rPr lang="es-MX" dirty="0" smtClean="0"/>
              <a:t>La </a:t>
            </a:r>
            <a:r>
              <a:rPr lang="es-MX" dirty="0"/>
              <a:t>introducción del micrófono de </a:t>
            </a:r>
            <a:r>
              <a:rPr lang="es-MX" dirty="0" err="1"/>
              <a:t>electret</a:t>
            </a:r>
            <a:r>
              <a:rPr lang="es-MX" dirty="0"/>
              <a:t> o </a:t>
            </a:r>
            <a:r>
              <a:rPr lang="es-MX" dirty="0" err="1"/>
              <a:t>electret</a:t>
            </a:r>
            <a:r>
              <a:rPr lang="es-MX" dirty="0"/>
              <a:t>, micrófono de condensador, prácticamente usado en todos los aparatos modernos, que mejora de forma considerable la calidad del sonido.</a:t>
            </a:r>
          </a:p>
          <a:p>
            <a:pPr marL="82296" indent="0">
              <a:buNone/>
            </a:pPr>
            <a:r>
              <a:rPr lang="es-MX" dirty="0" smtClean="0"/>
              <a:t>En </a:t>
            </a:r>
            <a:r>
              <a:rPr lang="es-MX" dirty="0"/>
              <a:t>los métodos y sistemas de aportación podemos señalar:</a:t>
            </a:r>
          </a:p>
          <a:p>
            <a:r>
              <a:rPr lang="es-MX" dirty="0"/>
              <a:t>    </a:t>
            </a:r>
            <a:r>
              <a:rPr lang="es-MX" dirty="0" smtClean="0"/>
              <a:t>La </a:t>
            </a:r>
            <a:r>
              <a:rPr lang="es-MX" dirty="0"/>
              <a:t>telefonía fija o convencional, que es aquella que hace referencia en las líneas y equipos que se encargan de la comunicación entre terminales telefónicas no partibles, y generalmente enlazadas entre ellos o con el central por medio de conductores.</a:t>
            </a:r>
          </a:p>
          <a:p>
            <a:r>
              <a:rPr lang="es-MX" dirty="0"/>
              <a:t>    </a:t>
            </a:r>
            <a:r>
              <a:rPr lang="es-MX" dirty="0" smtClean="0"/>
              <a:t>La </a:t>
            </a:r>
            <a:r>
              <a:rPr lang="es-MX" dirty="0"/>
              <a:t>central telefónica de comunicación manual para la interconexión mediante la intervención de un operador de distintos teléfonos creando de esta forma, un primer modelo de red.</a:t>
            </a:r>
          </a:p>
          <a:p>
            <a:r>
              <a:rPr lang="es-MX" dirty="0"/>
              <a:t>   </a:t>
            </a:r>
            <a:r>
              <a:rPr lang="es-MX" dirty="0" smtClean="0"/>
              <a:t>Las </a:t>
            </a:r>
            <a:r>
              <a:rPr lang="es-MX" dirty="0"/>
              <a:t>centrales de comunicación automática “electromecánicas”, pero controladas por computadoras.</a:t>
            </a:r>
            <a:br>
              <a:rPr lang="es-MX" dirty="0"/>
            </a:br>
            <a:r>
              <a:rPr lang="es-MX" dirty="0"/>
              <a:t/>
            </a:r>
            <a:br>
              <a:rPr lang="es-MX" dirty="0"/>
            </a:br>
            <a:r>
              <a:rPr lang="es-MX" dirty="0"/>
              <a:t>    </a:t>
            </a:r>
            <a:r>
              <a:rPr lang="es-MX" dirty="0" smtClean="0"/>
              <a:t>La </a:t>
            </a:r>
            <a:r>
              <a:rPr lang="es-MX" dirty="0"/>
              <a:t>telefonía móvil o celular, que posibilita la transmisión inalámbrica de voz y datos, pudiendo ser estos o alta velocidad.</a:t>
            </a:r>
          </a:p>
          <a:p>
            <a:r>
              <a:rPr lang="es-MX" dirty="0"/>
              <a:t>     </a:t>
            </a:r>
            <a:r>
              <a:rPr lang="es-MX" dirty="0" smtClean="0"/>
              <a:t>En </a:t>
            </a:r>
            <a:r>
              <a:rPr lang="es-MX" dirty="0"/>
              <a:t>los nuevos equipos de tercera generación.</a:t>
            </a:r>
          </a:p>
        </p:txBody>
      </p:sp>
    </p:spTree>
    <p:extLst>
      <p:ext uri="{BB962C8B-B14F-4D97-AF65-F5344CB8AC3E}">
        <p14:creationId xmlns:p14="http://schemas.microsoft.com/office/powerpoint/2010/main" val="38313972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fontScale="92500" lnSpcReduction="10000"/>
          </a:bodyPr>
          <a:lstStyle/>
          <a:p>
            <a:r>
              <a:rPr lang="es-MX" dirty="0"/>
              <a:t>Existen casos particulares, en telefonía fija, en los que la conexión con la central se hace por medios radioeléctricos, como es el caso de la telefonía rural mediante acceso celular, en la que se utiliza parte de la infraestructura de telefonía móvil para facilitar servicio telefónico a zonas de difícil acceso para las líneas convencionales de hilo de cobre. No obstante, estas líneas a todos los efectos se consideran como de telefonía fija.</a:t>
            </a:r>
          </a:p>
        </p:txBody>
      </p:sp>
    </p:spTree>
    <p:extLst>
      <p:ext uri="{BB962C8B-B14F-4D97-AF65-F5344CB8AC3E}">
        <p14:creationId xmlns:p14="http://schemas.microsoft.com/office/powerpoint/2010/main" val="10779110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TotalTime>
  <Words>167</Words>
  <Application>Microsoft Office PowerPoint</Application>
  <PresentationFormat>Presentación en pantalla (4:3)</PresentationFormat>
  <Paragraphs>21</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Solsticio</vt:lpstr>
      <vt:lpstr>Presentación de PowerPoint</vt:lpstr>
      <vt:lpstr>Avances tecnológicos en la comunicación telefónica </vt:lpstr>
      <vt:lpstr>Teléfono móvil </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Ordoñez</cp:lastModifiedBy>
  <cp:revision>2</cp:revision>
  <dcterms:created xsi:type="dcterms:W3CDTF">2015-05-16T14:35:47Z</dcterms:created>
  <dcterms:modified xsi:type="dcterms:W3CDTF">2016-04-25T15:53:40Z</dcterms:modified>
</cp:coreProperties>
</file>