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E7CD3-1247-4795-B53C-14B1B3E257E0}" type="datetimeFigureOut">
              <a:rPr lang="es-MX" smtClean="0"/>
              <a:pPr/>
              <a:t>25/04/2016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41EE-B593-4CB2-88C0-916A36465848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E7CD3-1247-4795-B53C-14B1B3E257E0}" type="datetimeFigureOut">
              <a:rPr lang="es-MX" smtClean="0"/>
              <a:pPr/>
              <a:t>25/04/2016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41EE-B593-4CB2-88C0-916A3646584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E7CD3-1247-4795-B53C-14B1B3E257E0}" type="datetimeFigureOut">
              <a:rPr lang="es-MX" smtClean="0"/>
              <a:pPr/>
              <a:t>25/04/2016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41EE-B593-4CB2-88C0-916A36465848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E7CD3-1247-4795-B53C-14B1B3E257E0}" type="datetimeFigureOut">
              <a:rPr lang="es-MX" smtClean="0"/>
              <a:pPr/>
              <a:t>25/04/2016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41EE-B593-4CB2-88C0-916A3646584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E7CD3-1247-4795-B53C-14B1B3E257E0}" type="datetimeFigureOut">
              <a:rPr lang="es-MX" smtClean="0"/>
              <a:pPr/>
              <a:t>25/04/2016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41EE-B593-4CB2-88C0-916A36465848}" type="slidenum">
              <a:rPr lang="es-MX" smtClean="0"/>
              <a:pPr/>
              <a:t>‹Nº›</a:t>
            </a:fld>
            <a:endParaRPr lang="es-MX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E7CD3-1247-4795-B53C-14B1B3E257E0}" type="datetimeFigureOut">
              <a:rPr lang="es-MX" smtClean="0"/>
              <a:pPr/>
              <a:t>25/04/2016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41EE-B593-4CB2-88C0-916A3646584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E7CD3-1247-4795-B53C-14B1B3E257E0}" type="datetimeFigureOut">
              <a:rPr lang="es-MX" smtClean="0"/>
              <a:pPr/>
              <a:t>25/04/2016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41EE-B593-4CB2-88C0-916A3646584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E7CD3-1247-4795-B53C-14B1B3E257E0}" type="datetimeFigureOut">
              <a:rPr lang="es-MX" smtClean="0"/>
              <a:pPr/>
              <a:t>25/04/2016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41EE-B593-4CB2-88C0-916A36465848}" type="slidenum">
              <a:rPr lang="es-MX" smtClean="0"/>
              <a:pPr/>
              <a:t>‹Nº›</a:t>
            </a:fld>
            <a:endParaRPr lang="es-MX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E7CD3-1247-4795-B53C-14B1B3E257E0}" type="datetimeFigureOut">
              <a:rPr lang="es-MX" smtClean="0"/>
              <a:pPr/>
              <a:t>25/04/2016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41EE-B593-4CB2-88C0-916A3646584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E7CD3-1247-4795-B53C-14B1B3E257E0}" type="datetimeFigureOut">
              <a:rPr lang="es-MX" smtClean="0"/>
              <a:pPr/>
              <a:t>25/04/2016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41EE-B593-4CB2-88C0-916A3646584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E7CD3-1247-4795-B53C-14B1B3E257E0}" type="datetimeFigureOut">
              <a:rPr lang="es-MX" smtClean="0"/>
              <a:pPr/>
              <a:t>25/04/2016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41EE-B593-4CB2-88C0-916A3646584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376E7CD3-1247-4795-B53C-14B1B3E257E0}" type="datetimeFigureOut">
              <a:rPr lang="es-MX" smtClean="0"/>
              <a:pPr/>
              <a:t>25/04/2016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C56541EE-B593-4CB2-88C0-916A36465848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randomBar dir="vert"/>
  </p:transition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ricka\Desktop\logooo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836712"/>
            <a:ext cx="6840760" cy="51305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327572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62000" y="2276872"/>
            <a:ext cx="7543800" cy="1728192"/>
          </a:xfrm>
        </p:spPr>
        <p:txBody>
          <a:bodyPr/>
          <a:lstStyle/>
          <a:p>
            <a:r>
              <a:rPr lang="es-MX" dirty="0" smtClean="0"/>
              <a:t>Formularios en bases de datos</a:t>
            </a:r>
            <a:endParaRPr lang="es-MX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62000" y="4149080"/>
            <a:ext cx="6858000" cy="1565920"/>
          </a:xfrm>
        </p:spPr>
        <p:txBody>
          <a:bodyPr>
            <a:normAutofit fontScale="55000" lnSpcReduction="20000"/>
          </a:bodyPr>
          <a:lstStyle/>
          <a:p>
            <a:r>
              <a:rPr lang="es-MX" dirty="0"/>
              <a:t>Materia: Informática ll</a:t>
            </a:r>
          </a:p>
          <a:p>
            <a:r>
              <a:rPr lang="es-MX" dirty="0"/>
              <a:t>Semestre: 2</a:t>
            </a:r>
          </a:p>
          <a:p>
            <a:r>
              <a:rPr lang="es-MX" dirty="0"/>
              <a:t>Mtra. </a:t>
            </a:r>
            <a:r>
              <a:rPr lang="es-MX" dirty="0" err="1"/>
              <a:t>Ericka</a:t>
            </a:r>
            <a:r>
              <a:rPr lang="es-MX" dirty="0"/>
              <a:t> </a:t>
            </a:r>
            <a:r>
              <a:rPr lang="es-MX" dirty="0" err="1"/>
              <a:t>Yazmin</a:t>
            </a:r>
            <a:r>
              <a:rPr lang="es-MX" dirty="0"/>
              <a:t> Medina Rodríguez </a:t>
            </a:r>
          </a:p>
          <a:p>
            <a:r>
              <a:rPr lang="es-MX" dirty="0"/>
              <a:t>Campus: Tonalá </a:t>
            </a:r>
          </a:p>
          <a:p>
            <a:r>
              <a:rPr lang="es-MX" dirty="0"/>
              <a:t>Competencia: Manejo de la información y aprendizaje permanente.</a:t>
            </a:r>
          </a:p>
          <a:p>
            <a:r>
              <a:rPr lang="es-MX" dirty="0" smtClean="0"/>
              <a:t>16/mayo/15</a:t>
            </a:r>
            <a:endParaRPr lang="es-MX" dirty="0"/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4659693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Los formularios se emplean para ingresar, modificar y revisar la información de algún registro. Muy probablemente hayas tenido que llenar un formulario alguna vez, como cuando aplicas para un trabajo o cuando te registras en el médico... ah y también cuando abres una cuenta de correo electrónico en internet.</a:t>
            </a:r>
            <a:br>
              <a:rPr lang="es-MX" dirty="0"/>
            </a:br>
            <a:endParaRPr lang="es-MX" dirty="0"/>
          </a:p>
          <a:p>
            <a:r>
              <a:rPr lang="es-MX" dirty="0"/>
              <a:t>La razón por la que los formularios se usan de manera tan frecuente es porque son una forma sencilla de guiar a las personas en registrar su información correctamente. 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8538680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62000" y="685800"/>
            <a:ext cx="7543800" cy="2524125"/>
          </a:xfrm>
        </p:spPr>
        <p:txBody>
          <a:bodyPr/>
          <a:lstStyle/>
          <a:p>
            <a:r>
              <a:rPr lang="es-MX" dirty="0"/>
              <a:t>Cuando ingresas información en Access usando un formulario, los datos van exactamente al lugar de la base de datos que quieres, en una o más tablas si así lo necesitas.</a:t>
            </a:r>
          </a:p>
        </p:txBody>
      </p:sp>
      <p:pic>
        <p:nvPicPr>
          <p:cNvPr id="2050" name="Picture 2" descr="C:\Users\Ericka\Desktop\acc10_01_p05a_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071" y="2780928"/>
            <a:ext cx="5943600" cy="3648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635916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Pasos para ingresar un formulario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b="1" dirty="0"/>
              <a:t>Paso 1: </a:t>
            </a:r>
            <a:r>
              <a:rPr lang="es-MX" dirty="0" smtClean="0"/>
              <a:t>Selecciona </a:t>
            </a:r>
            <a:r>
              <a:rPr lang="es-MX" dirty="0"/>
              <a:t>la tabla que deseas usar como tabla origen.</a:t>
            </a:r>
          </a:p>
          <a:p>
            <a:r>
              <a:rPr lang="es-MX" b="1" dirty="0"/>
              <a:t>Paso 2: </a:t>
            </a:r>
            <a:r>
              <a:rPr lang="es-MX" dirty="0" smtClean="0"/>
              <a:t>Con </a:t>
            </a:r>
            <a:r>
              <a:rPr lang="es-MX" dirty="0"/>
              <a:t>la tabla origen seleccionada, selecciona el comando </a:t>
            </a:r>
            <a:r>
              <a:rPr lang="es-MX" b="1" dirty="0"/>
              <a:t>Formulario</a:t>
            </a:r>
            <a:r>
              <a:rPr lang="es-MX" dirty="0"/>
              <a:t> del grupo de comandos Formularios en la pestaña o ficha </a:t>
            </a:r>
            <a:r>
              <a:rPr lang="es-MX" b="1" dirty="0"/>
              <a:t>Crear </a:t>
            </a:r>
            <a:r>
              <a:rPr lang="es-MX" dirty="0"/>
              <a:t>en la Cinta de Opciones.</a:t>
            </a:r>
          </a:p>
          <a:p>
            <a:r>
              <a:rPr lang="es-MX" b="1" dirty="0"/>
              <a:t>Paso 3: </a:t>
            </a:r>
            <a:r>
              <a:rPr lang="es-MX" dirty="0" smtClean="0"/>
              <a:t>El </a:t>
            </a:r>
            <a:r>
              <a:rPr lang="es-MX" dirty="0"/>
              <a:t>nuevo formulario es creado y se desplegará en el panel de objetos. 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6326445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MX" b="1" dirty="0"/>
              <a:t>Comando formularios</a:t>
            </a:r>
            <a:r>
              <a:rPr lang="es-MX" dirty="0"/>
              <a:t>: Muestra un formulario básico, que tiene un sólo registro al tiempo.</a:t>
            </a:r>
          </a:p>
          <a:p>
            <a:r>
              <a:rPr lang="es-MX" b="1" dirty="0"/>
              <a:t>Comando</a:t>
            </a:r>
            <a:r>
              <a:rPr lang="es-MX" dirty="0"/>
              <a:t> </a:t>
            </a:r>
            <a:r>
              <a:rPr lang="es-MX" b="1" dirty="0"/>
              <a:t>formulario dividido:</a:t>
            </a:r>
            <a:r>
              <a:rPr lang="es-MX" dirty="0"/>
              <a:t> Muestra un registro en la parte de arriba e incluye una vista abajo.</a:t>
            </a:r>
          </a:p>
          <a:p>
            <a:r>
              <a:rPr lang="es-MX" b="1" dirty="0"/>
              <a:t>Comando</a:t>
            </a:r>
            <a:r>
              <a:rPr lang="es-MX" dirty="0"/>
              <a:t> </a:t>
            </a:r>
            <a:r>
              <a:rPr lang="es-MX" b="1" dirty="0"/>
              <a:t>varios elementos</a:t>
            </a:r>
            <a:r>
              <a:rPr lang="es-MX" dirty="0"/>
              <a:t>: Crea un formulario que muestra todos los registros al tiempo, el cual se ve muy parecido a la tabla en la vista hoja de datos.</a:t>
            </a:r>
            <a:br>
              <a:rPr lang="es-MX" dirty="0"/>
            </a:br>
            <a:endParaRPr lang="es-MX" dirty="0"/>
          </a:p>
          <a:p>
            <a:r>
              <a:rPr lang="es-MX" b="1" dirty="0"/>
              <a:t>Asistente de Formularios:</a:t>
            </a:r>
            <a:r>
              <a:rPr lang="es-MX" dirty="0"/>
              <a:t> Se encuentra bajo el comando Más Formularios. Este te lleva por todo el proceso de la creación de formularios más elaborados.</a:t>
            </a:r>
          </a:p>
          <a:p>
            <a:endParaRPr lang="es-MX" dirty="0"/>
          </a:p>
        </p:txBody>
      </p:sp>
      <p:pic>
        <p:nvPicPr>
          <p:cNvPr id="3074" name="Picture 2" descr="C:\Users\Ericka\Desktop\acces07_07_02a_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27" y="4653136"/>
            <a:ext cx="7308304" cy="162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200578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9</TotalTime>
  <Words>249</Words>
  <Application>Microsoft Office PowerPoint</Application>
  <PresentationFormat>Presentación en pantalla (4:3)</PresentationFormat>
  <Paragraphs>18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NewsPrint</vt:lpstr>
      <vt:lpstr>Presentación de PowerPoint</vt:lpstr>
      <vt:lpstr>Formularios en bases de datos</vt:lpstr>
      <vt:lpstr>Presentación de PowerPoint</vt:lpstr>
      <vt:lpstr>Presentación de PowerPoint</vt:lpstr>
      <vt:lpstr>Pasos para ingresar un formulario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Ericka</dc:creator>
  <cp:lastModifiedBy>Ordoñez</cp:lastModifiedBy>
  <cp:revision>2</cp:revision>
  <dcterms:created xsi:type="dcterms:W3CDTF">2015-05-16T14:58:50Z</dcterms:created>
  <dcterms:modified xsi:type="dcterms:W3CDTF">2016-04-25T15:51:52Z</dcterms:modified>
</cp:coreProperties>
</file>