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6" r:id="rId3"/>
    <p:sldId id="258" r:id="rId4"/>
    <p:sldId id="259" r:id="rId5"/>
    <p:sldId id="260" r:id="rId6"/>
    <p:sldId id="261" r:id="rId7"/>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0" d="100"/>
          <a:sy n="50" d="100"/>
        </p:scale>
        <p:origin x="-1267"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516624"/>
            <a:ext cx="7315200" cy="2595025"/>
          </a:xfrm>
        </p:spPr>
        <p:txBody>
          <a:bodyPr>
            <a:normAutofit/>
          </a:bodyPr>
          <a:lstStyle>
            <a:lvl1pPr>
              <a:defRPr sz="4800"/>
            </a:lvl1pPr>
          </a:lstStyle>
          <a:p>
            <a:r>
              <a:rPr lang="es-ES" smtClean="0"/>
              <a:t>Haga clic para modificar el estilo de título del patrón</a:t>
            </a:r>
            <a:endParaRPr lang="en-US"/>
          </a:p>
        </p:txBody>
      </p:sp>
      <p:sp>
        <p:nvSpPr>
          <p:cNvPr id="3" name="Subtitle 2"/>
          <p:cNvSpPr>
            <a:spLocks noGrp="1"/>
          </p:cNvSpPr>
          <p:nvPr>
            <p:ph type="subTitle" idx="1"/>
          </p:nvPr>
        </p:nvSpPr>
        <p:spPr>
          <a:xfrm>
            <a:off x="914400" y="5166530"/>
            <a:ext cx="7315200" cy="1144632"/>
          </a:xfrm>
        </p:spPr>
        <p:txBody>
          <a:bodyPr>
            <a:normAutofit/>
          </a:bodyPr>
          <a:lstStyle>
            <a:lvl1pPr marL="0" indent="0" algn="l">
              <a:buNone/>
              <a:defRPr sz="2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7" name="Date Placeholder 6"/>
          <p:cNvSpPr>
            <a:spLocks noGrp="1"/>
          </p:cNvSpPr>
          <p:nvPr>
            <p:ph type="dt" sz="half" idx="10"/>
          </p:nvPr>
        </p:nvSpPr>
        <p:spPr/>
        <p:txBody>
          <a:bodyPr/>
          <a:lstStyle/>
          <a:p>
            <a:fld id="{81491012-55D6-4EB8-BDB4-B799E77502F8}" type="datetimeFigureOut">
              <a:rPr lang="es-MX" smtClean="0"/>
              <a:pPr/>
              <a:t>25/04/2016</a:t>
            </a:fld>
            <a:endParaRPr lang="es-MX"/>
          </a:p>
        </p:txBody>
      </p:sp>
      <p:sp>
        <p:nvSpPr>
          <p:cNvPr id="8" name="Slide Number Placeholder 7"/>
          <p:cNvSpPr>
            <a:spLocks noGrp="1"/>
          </p:cNvSpPr>
          <p:nvPr>
            <p:ph type="sldNum" sz="quarter" idx="11"/>
          </p:nvPr>
        </p:nvSpPr>
        <p:spPr/>
        <p:txBody>
          <a:bodyPr/>
          <a:lstStyle/>
          <a:p>
            <a:fld id="{AFA05162-19D9-48A5-8E89-E5FAA8598223}" type="slidenum">
              <a:rPr lang="es-MX" smtClean="0"/>
              <a:pPr/>
              <a:t>‹Nº›</a:t>
            </a:fld>
            <a:endParaRPr lang="es-MX"/>
          </a:p>
        </p:txBody>
      </p:sp>
      <p:sp>
        <p:nvSpPr>
          <p:cNvPr id="9" name="Footer Placeholder 8"/>
          <p:cNvSpPr>
            <a:spLocks noGrp="1"/>
          </p:cNvSpPr>
          <p:nvPr>
            <p:ph type="ftr" sz="quarter" idx="12"/>
          </p:nvPr>
        </p:nvSpPr>
        <p:spPr/>
        <p:txBody>
          <a:bodyPr/>
          <a:lstStyle/>
          <a:p>
            <a:endParaRPr lang="es-MX"/>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81491012-55D6-4EB8-BDB4-B799E77502F8}" type="datetimeFigureOut">
              <a:rPr lang="es-MX" smtClean="0"/>
              <a:pPr/>
              <a:t>25/04/2016</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AFA05162-19D9-48A5-8E89-E5FAA8598223}" type="slidenum">
              <a:rPr lang="es-MX" smtClean="0"/>
              <a:pPr/>
              <a:t>‹Nº›</a:t>
            </a:fld>
            <a:endParaRPr lang="es-MX"/>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914400" y="5017572"/>
            <a:ext cx="7315200" cy="1293592"/>
          </a:xfrm>
        </p:spPr>
        <p:txBody>
          <a:bodyPr anchor="t"/>
          <a:lstStyle>
            <a:lvl1pPr algn="l">
              <a:defRPr sz="4000" b="0" cap="none"/>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914400" y="3865097"/>
            <a:ext cx="7315200" cy="1098439"/>
          </a:xfrm>
        </p:spPr>
        <p:txBody>
          <a:bodyPr anchor="b"/>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81491012-55D6-4EB8-BDB4-B799E77502F8}" type="datetimeFigureOut">
              <a:rPr lang="es-MX" smtClean="0"/>
              <a:pPr/>
              <a:t>25/04/2016</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AFA05162-19D9-48A5-8E89-E5FAA8598223}" type="slidenum">
              <a:rPr lang="es-MX" smtClean="0"/>
              <a:pPr/>
              <a:t>‹Nº›</a:t>
            </a:fld>
            <a:endParaRPr lang="es-MX"/>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81491012-55D6-4EB8-BDB4-B799E77502F8}" type="datetimeFigureOut">
              <a:rPr lang="es-MX" smtClean="0"/>
              <a:pPr/>
              <a:t>25/04/2016</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AFA05162-19D9-48A5-8E89-E5FAA8598223}" type="slidenum">
              <a:rPr lang="es-MX" smtClean="0"/>
              <a:pPr/>
              <a:t>‹Nº›</a:t>
            </a:fld>
            <a:endParaRPr lang="es-MX"/>
          </a:p>
        </p:txBody>
      </p:sp>
      <p:sp>
        <p:nvSpPr>
          <p:cNvPr id="9" name="Title 8"/>
          <p:cNvSpPr>
            <a:spLocks noGrp="1"/>
          </p:cNvSpPr>
          <p:nvPr>
            <p:ph type="title"/>
          </p:nvPr>
        </p:nvSpPr>
        <p:spPr>
          <a:xfrm>
            <a:off x="914400" y="1544715"/>
            <a:ext cx="7315200" cy="1154097"/>
          </a:xfrm>
        </p:spPr>
        <p:txBody>
          <a:bodyPr/>
          <a:lstStyle/>
          <a:p>
            <a:r>
              <a:rPr lang="es-ES" smtClean="0"/>
              <a:t>Haga clic para modificar el estilo de título del patrón</a:t>
            </a:r>
            <a:endParaRPr lang="en-US"/>
          </a:p>
        </p:txBody>
      </p:sp>
      <p:sp>
        <p:nvSpPr>
          <p:cNvPr id="8" name="Content Placeholder 7"/>
          <p:cNvSpPr>
            <a:spLocks noGrp="1"/>
          </p:cNvSpPr>
          <p:nvPr>
            <p:ph sz="quarter" idx="13"/>
          </p:nvPr>
        </p:nvSpPr>
        <p:spPr>
          <a:xfrm>
            <a:off x="914400" y="2743200"/>
            <a:ext cx="3566160" cy="3593592"/>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11" name="Content Placeholder 10"/>
          <p:cNvSpPr>
            <a:spLocks noGrp="1"/>
          </p:cNvSpPr>
          <p:nvPr>
            <p:ph sz="quarter" idx="14"/>
          </p:nvPr>
        </p:nvSpPr>
        <p:spPr>
          <a:xfrm>
            <a:off x="4681728" y="2743200"/>
            <a:ext cx="3566160" cy="3595687"/>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16348" y="2743200"/>
            <a:ext cx="336499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5" name="Text Placeholder 4"/>
          <p:cNvSpPr>
            <a:spLocks noGrp="1"/>
          </p:cNvSpPr>
          <p:nvPr>
            <p:ph type="body" sz="quarter" idx="3"/>
          </p:nvPr>
        </p:nvSpPr>
        <p:spPr>
          <a:xfrm>
            <a:off x="4885144" y="2743200"/>
            <a:ext cx="336206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7" name="Date Placeholder 6"/>
          <p:cNvSpPr>
            <a:spLocks noGrp="1"/>
          </p:cNvSpPr>
          <p:nvPr>
            <p:ph type="dt" sz="half" idx="10"/>
          </p:nvPr>
        </p:nvSpPr>
        <p:spPr/>
        <p:txBody>
          <a:bodyPr/>
          <a:lstStyle/>
          <a:p>
            <a:fld id="{81491012-55D6-4EB8-BDB4-B799E77502F8}" type="datetimeFigureOut">
              <a:rPr lang="es-MX" smtClean="0"/>
              <a:pPr/>
              <a:t>25/04/2016</a:t>
            </a:fld>
            <a:endParaRPr lang="es-MX"/>
          </a:p>
        </p:txBody>
      </p:sp>
      <p:sp>
        <p:nvSpPr>
          <p:cNvPr id="8" name="Footer Placeholder 7"/>
          <p:cNvSpPr>
            <a:spLocks noGrp="1"/>
          </p:cNvSpPr>
          <p:nvPr>
            <p:ph type="ftr" sz="quarter" idx="11"/>
          </p:nvPr>
        </p:nvSpPr>
        <p:spPr/>
        <p:txBody>
          <a:bodyPr/>
          <a:lstStyle/>
          <a:p>
            <a:endParaRPr lang="es-MX"/>
          </a:p>
        </p:txBody>
      </p:sp>
      <p:sp>
        <p:nvSpPr>
          <p:cNvPr id="9" name="Slide Number Placeholder 8"/>
          <p:cNvSpPr>
            <a:spLocks noGrp="1"/>
          </p:cNvSpPr>
          <p:nvPr>
            <p:ph type="sldNum" sz="quarter" idx="12"/>
          </p:nvPr>
        </p:nvSpPr>
        <p:spPr/>
        <p:txBody>
          <a:bodyPr/>
          <a:lstStyle/>
          <a:p>
            <a:fld id="{AFA05162-19D9-48A5-8E89-E5FAA8598223}" type="slidenum">
              <a:rPr lang="es-MX" smtClean="0"/>
              <a:pPr/>
              <a:t>‹Nº›</a:t>
            </a:fld>
            <a:endParaRPr lang="es-MX"/>
          </a:p>
        </p:txBody>
      </p:sp>
      <p:sp>
        <p:nvSpPr>
          <p:cNvPr id="10" name="Title 9"/>
          <p:cNvSpPr>
            <a:spLocks noGrp="1"/>
          </p:cNvSpPr>
          <p:nvPr>
            <p:ph type="title"/>
          </p:nvPr>
        </p:nvSpPr>
        <p:spPr>
          <a:xfrm>
            <a:off x="914400" y="1544715"/>
            <a:ext cx="7315200" cy="1154097"/>
          </a:xfrm>
        </p:spPr>
        <p:txBody>
          <a:bodyPr/>
          <a:lstStyle/>
          <a:p>
            <a:r>
              <a:rPr lang="es-ES" smtClean="0"/>
              <a:t>Haga clic para modificar el estilo de título del patrón</a:t>
            </a:r>
            <a:endParaRPr lang="en-US" dirty="0"/>
          </a:p>
        </p:txBody>
      </p:sp>
      <p:sp>
        <p:nvSpPr>
          <p:cNvPr id="11" name="Content Placeholder 10"/>
          <p:cNvSpPr>
            <a:spLocks noGrp="1"/>
          </p:cNvSpPr>
          <p:nvPr>
            <p:ph sz="quarter" idx="13"/>
          </p:nvPr>
        </p:nvSpPr>
        <p:spPr>
          <a:xfrm>
            <a:off x="914400" y="3383280"/>
            <a:ext cx="3566160" cy="2953512"/>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13" name="Content Placeholder 12"/>
          <p:cNvSpPr>
            <a:spLocks noGrp="1"/>
          </p:cNvSpPr>
          <p:nvPr>
            <p:ph sz="quarter" idx="14"/>
          </p:nvPr>
        </p:nvSpPr>
        <p:spPr>
          <a:xfrm>
            <a:off x="4681727" y="3383280"/>
            <a:ext cx="3566160" cy="2953512"/>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81491012-55D6-4EB8-BDB4-B799E77502F8}" type="datetimeFigureOut">
              <a:rPr lang="es-MX" smtClean="0"/>
              <a:pPr/>
              <a:t>25/04/2016</a:t>
            </a:fld>
            <a:endParaRPr lang="es-MX"/>
          </a:p>
        </p:txBody>
      </p:sp>
      <p:sp>
        <p:nvSpPr>
          <p:cNvPr id="4" name="Footer Placeholder 3"/>
          <p:cNvSpPr>
            <a:spLocks noGrp="1"/>
          </p:cNvSpPr>
          <p:nvPr>
            <p:ph type="ftr" sz="quarter" idx="11"/>
          </p:nvPr>
        </p:nvSpPr>
        <p:spPr/>
        <p:txBody>
          <a:bodyPr/>
          <a:lstStyle/>
          <a:p>
            <a:endParaRPr lang="es-MX"/>
          </a:p>
        </p:txBody>
      </p:sp>
      <p:sp>
        <p:nvSpPr>
          <p:cNvPr id="5" name="Slide Number Placeholder 4"/>
          <p:cNvSpPr>
            <a:spLocks noGrp="1"/>
          </p:cNvSpPr>
          <p:nvPr>
            <p:ph type="sldNum" sz="quarter" idx="12"/>
          </p:nvPr>
        </p:nvSpPr>
        <p:spPr/>
        <p:txBody>
          <a:bodyPr/>
          <a:lstStyle/>
          <a:p>
            <a:fld id="{AFA05162-19D9-48A5-8E89-E5FAA8598223}" type="slidenum">
              <a:rPr lang="es-MX" smtClean="0"/>
              <a:pPr/>
              <a:t>‹Nº›</a:t>
            </a:fld>
            <a:endParaRPr lang="es-MX"/>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491012-55D6-4EB8-BDB4-B799E77502F8}" type="datetimeFigureOut">
              <a:rPr lang="es-MX" smtClean="0"/>
              <a:pPr/>
              <a:t>25/04/2016</a:t>
            </a:fld>
            <a:endParaRPr lang="es-MX"/>
          </a:p>
        </p:txBody>
      </p:sp>
      <p:sp>
        <p:nvSpPr>
          <p:cNvPr id="3" name="Footer Placeholder 2"/>
          <p:cNvSpPr>
            <a:spLocks noGrp="1"/>
          </p:cNvSpPr>
          <p:nvPr>
            <p:ph type="ftr" sz="quarter" idx="11"/>
          </p:nvPr>
        </p:nvSpPr>
        <p:spPr/>
        <p:txBody>
          <a:bodyPr/>
          <a:lstStyle/>
          <a:p>
            <a:endParaRPr lang="es-MX"/>
          </a:p>
        </p:txBody>
      </p:sp>
      <p:sp>
        <p:nvSpPr>
          <p:cNvPr id="4" name="Slide Number Placeholder 3"/>
          <p:cNvSpPr>
            <a:spLocks noGrp="1"/>
          </p:cNvSpPr>
          <p:nvPr>
            <p:ph type="sldNum" sz="quarter" idx="12"/>
          </p:nvPr>
        </p:nvSpPr>
        <p:spPr/>
        <p:txBody>
          <a:bodyPr/>
          <a:lstStyle/>
          <a:p>
            <a:fld id="{AFA05162-19D9-48A5-8E89-E5FAA8598223}" type="slidenum">
              <a:rPr lang="es-MX" smtClean="0"/>
              <a:pPr/>
              <a:t>‹Nº›</a:t>
            </a:fld>
            <a:endParaRPr lang="es-MX"/>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914400" y="1825362"/>
            <a:ext cx="2950936" cy="2173015"/>
          </a:xfrm>
        </p:spPr>
        <p:txBody>
          <a:bodyPr anchor="b">
            <a:normAutofit/>
          </a:bodyPr>
          <a:lstStyle>
            <a:lvl1pPr algn="l">
              <a:defRPr sz="2800" b="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4021752" y="1826709"/>
            <a:ext cx="4207848" cy="4476614"/>
          </a:xfrm>
        </p:spPr>
        <p:txBody>
          <a:bodyPr anchor="ct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14400" y="4061095"/>
            <a:ext cx="2950936" cy="2245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81491012-55D6-4EB8-BDB4-B799E77502F8}" type="datetimeFigureOut">
              <a:rPr lang="es-MX" smtClean="0"/>
              <a:pPr/>
              <a:t>25/04/2016</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AFA05162-19D9-48A5-8E89-E5FAA8598223}" type="slidenum">
              <a:rPr lang="es-MX" smtClean="0"/>
              <a:pPr/>
              <a:t>‹Nº›</a:t>
            </a:fld>
            <a:endParaRPr lang="es-MX"/>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914400" y="1828800"/>
            <a:ext cx="2953512" cy="2176272"/>
          </a:xfrm>
        </p:spPr>
        <p:txBody>
          <a:bodyPr anchor="b">
            <a:normAutofit/>
          </a:bodyPr>
          <a:lstStyle>
            <a:lvl1pPr algn="l">
              <a:defRPr sz="2800" b="0"/>
            </a:lvl1pPr>
          </a:lstStyle>
          <a:p>
            <a:r>
              <a:rPr lang="es-ES" smtClean="0"/>
              <a:t>Haga clic para modificar el estilo de título del patrón</a:t>
            </a:r>
            <a:endParaRPr lang="en-US" dirty="0"/>
          </a:p>
        </p:txBody>
      </p:sp>
      <p:sp>
        <p:nvSpPr>
          <p:cNvPr id="3" name="Picture Placeholder 2"/>
          <p:cNvSpPr>
            <a:spLocks noGrp="1"/>
          </p:cNvSpPr>
          <p:nvPr>
            <p:ph type="pic" idx="1"/>
          </p:nvPr>
        </p:nvSpPr>
        <p:spPr>
          <a:xfrm>
            <a:off x="4191000" y="2286000"/>
            <a:ext cx="4038600" cy="3352800"/>
          </a:xfrm>
          <a:solidFill>
            <a:schemeClr val="accent2"/>
          </a:solidFill>
          <a:ln w="12700">
            <a:noFill/>
          </a:ln>
          <a:effectLst>
            <a:reflection blurRad="12700" stA="30000" endPos="30000" dist="31750" dir="5400000" sy="-100000" algn="bl" rotWithShape="0"/>
          </a:effectLst>
          <a:scene3d>
            <a:camera prst="perspectiveRight" fov="2700000">
              <a:rot lat="240000" lon="900000" rev="0"/>
            </a:camera>
            <a:lightRig rig="threePt" dir="t">
              <a:rot lat="0" lon="0" rev="2700000"/>
            </a:lightRig>
          </a:scene3d>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14400" y="4059936"/>
            <a:ext cx="2953512" cy="224942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81491012-55D6-4EB8-BDB4-B799E77502F8}" type="datetimeFigureOut">
              <a:rPr lang="es-MX" smtClean="0"/>
              <a:pPr/>
              <a:t>25/04/2016</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AFA05162-19D9-48A5-8E89-E5FAA8598223}" type="slidenum">
              <a:rPr lang="es-MX" smtClean="0"/>
              <a:pPr/>
              <a:t>‹Nº›</a:t>
            </a:fld>
            <a:endParaRPr lang="es-MX"/>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81491012-55D6-4EB8-BDB4-B799E77502F8}" type="datetimeFigureOut">
              <a:rPr lang="es-MX" smtClean="0"/>
              <a:pPr/>
              <a:t>25/04/2016</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AFA05162-19D9-48A5-8E89-E5FAA8598223}" type="slidenum">
              <a:rPr lang="es-MX" smtClean="0"/>
              <a:pPr/>
              <a:t>‹Nº›</a:t>
            </a:fld>
            <a:endParaRPr lang="es-MX"/>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48400" y="1826709"/>
            <a:ext cx="1492499" cy="4484454"/>
          </a:xfrm>
        </p:spPr>
        <p:txBody>
          <a:bodyPr vert="eaVert"/>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a:xfrm>
            <a:off x="854524" y="1826709"/>
            <a:ext cx="5241476" cy="448445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81491012-55D6-4EB8-BDB4-B799E77502F8}" type="datetimeFigureOut">
              <a:rPr lang="es-MX" smtClean="0"/>
              <a:pPr/>
              <a:t>25/04/2016</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AFA05162-19D9-48A5-8E89-E5FAA8598223}" type="slidenum">
              <a:rPr lang="es-MX" smtClean="0"/>
              <a:pPr/>
              <a:t>‹Nº›</a:t>
            </a:fld>
            <a:endParaRPr lang="es-MX"/>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0" name="Rectangle 9"/>
          <p:cNvSpPr/>
          <p:nvPr/>
        </p:nvSpPr>
        <p:spPr>
          <a:xfrm>
            <a:off x="8435268" y="573807"/>
            <a:ext cx="86236"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8569419" y="573807"/>
            <a:ext cx="576072"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914400" y="1544715"/>
            <a:ext cx="7315200" cy="1154097"/>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914400" y="2769833"/>
            <a:ext cx="7315200" cy="3539527"/>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smtClean="0"/>
          </a:p>
        </p:txBody>
      </p:sp>
      <p:sp>
        <p:nvSpPr>
          <p:cNvPr id="4" name="Date Placeholder 3"/>
          <p:cNvSpPr>
            <a:spLocks noGrp="1"/>
          </p:cNvSpPr>
          <p:nvPr>
            <p:ph type="dt" sz="half" idx="2"/>
          </p:nvPr>
        </p:nvSpPr>
        <p:spPr>
          <a:xfrm>
            <a:off x="6007690" y="548797"/>
            <a:ext cx="1189132" cy="297918"/>
          </a:xfrm>
          <a:prstGeom prst="rect">
            <a:avLst/>
          </a:prstGeom>
        </p:spPr>
        <p:txBody>
          <a:bodyPr vert="horz" lIns="91440" tIns="45720" rIns="91440" bIns="45720" rtlCol="0" anchor="ctr"/>
          <a:lstStyle>
            <a:lvl1pPr algn="l">
              <a:defRPr sz="1200">
                <a:solidFill>
                  <a:schemeClr val="tx1">
                    <a:alpha val="50000"/>
                  </a:schemeClr>
                </a:solidFill>
              </a:defRPr>
            </a:lvl1pPr>
          </a:lstStyle>
          <a:p>
            <a:fld id="{81491012-55D6-4EB8-BDB4-B799E77502F8}" type="datetimeFigureOut">
              <a:rPr lang="es-MX" smtClean="0"/>
              <a:pPr/>
              <a:t>25/04/2016</a:t>
            </a:fld>
            <a:endParaRPr lang="es-MX"/>
          </a:p>
        </p:txBody>
      </p:sp>
      <p:sp>
        <p:nvSpPr>
          <p:cNvPr id="6" name="Slide Number Placeholder 5"/>
          <p:cNvSpPr>
            <a:spLocks noGrp="1"/>
          </p:cNvSpPr>
          <p:nvPr>
            <p:ph type="sldNum" sz="quarter" idx="4"/>
          </p:nvPr>
        </p:nvSpPr>
        <p:spPr>
          <a:xfrm>
            <a:off x="7314415" y="548797"/>
            <a:ext cx="941203" cy="301752"/>
          </a:xfrm>
          <a:prstGeom prst="rect">
            <a:avLst/>
          </a:prstGeom>
        </p:spPr>
        <p:txBody>
          <a:bodyPr vert="horz" lIns="91440" tIns="45720" rIns="91440" bIns="45720" rtlCol="0" anchor="ctr"/>
          <a:lstStyle>
            <a:lvl1pPr algn="r">
              <a:defRPr sz="1200">
                <a:solidFill>
                  <a:schemeClr val="tx1"/>
                </a:solidFill>
              </a:defRPr>
            </a:lvl1pPr>
          </a:lstStyle>
          <a:p>
            <a:fld id="{AFA05162-19D9-48A5-8E89-E5FAA8598223}" type="slidenum">
              <a:rPr lang="es-MX" smtClean="0"/>
              <a:pPr/>
              <a:t>‹Nº›</a:t>
            </a:fld>
            <a:endParaRPr lang="es-MX"/>
          </a:p>
        </p:txBody>
      </p:sp>
      <p:sp>
        <p:nvSpPr>
          <p:cNvPr id="5" name="Footer Placeholder 4"/>
          <p:cNvSpPr>
            <a:spLocks noGrp="1"/>
          </p:cNvSpPr>
          <p:nvPr>
            <p:ph type="ftr" sz="quarter" idx="3"/>
          </p:nvPr>
        </p:nvSpPr>
        <p:spPr>
          <a:xfrm>
            <a:off x="6008688" y="855956"/>
            <a:ext cx="2246489" cy="301227"/>
          </a:xfrm>
          <a:prstGeom prst="rect">
            <a:avLst/>
          </a:prstGeom>
        </p:spPr>
        <p:txBody>
          <a:bodyPr vert="horz" lIns="91440" tIns="0" rIns="91440" bIns="45720" rtlCol="0" anchor="t"/>
          <a:lstStyle>
            <a:lvl1pPr algn="l">
              <a:defRPr sz="1000">
                <a:solidFill>
                  <a:schemeClr val="tx1"/>
                </a:solidFill>
              </a:defRPr>
            </a:lvl1pPr>
          </a:lstStyle>
          <a:p>
            <a:endParaRPr lang="es-MX"/>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xStyles>
    <p:titleStyle>
      <a:lvl1pPr algn="l" defTabSz="914400" rtl="0" eaLnBrk="1" latinLnBrk="0" hangingPunct="1">
        <a:spcBef>
          <a:spcPct val="0"/>
        </a:spcBef>
        <a:buNone/>
        <a:defRPr sz="40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buClr>
          <a:schemeClr val="tx2"/>
        </a:buClr>
        <a:buFont typeface="Wingdings" charset="2"/>
        <a:buChar char="§"/>
        <a:defRPr sz="2000" kern="1200">
          <a:solidFill>
            <a:schemeClr val="tx1"/>
          </a:solidFill>
          <a:latin typeface="+mn-lt"/>
          <a:ea typeface="+mn-ea"/>
          <a:cs typeface="+mn-cs"/>
        </a:defRPr>
      </a:lvl1pPr>
      <a:lvl2pPr marL="502920" indent="-182880" algn="l" defTabSz="914400" rtl="0" eaLnBrk="1" latinLnBrk="0" hangingPunct="1">
        <a:spcBef>
          <a:spcPct val="20000"/>
        </a:spcBef>
        <a:buClr>
          <a:schemeClr val="tx2"/>
        </a:buClr>
        <a:buFont typeface="Wingdings" charset="2"/>
        <a:buChar char="§"/>
        <a:defRPr sz="1800" kern="1200">
          <a:solidFill>
            <a:schemeClr val="tx1"/>
          </a:solidFill>
          <a:latin typeface="+mn-lt"/>
          <a:ea typeface="+mn-ea"/>
          <a:cs typeface="+mn-cs"/>
        </a:defRPr>
      </a:lvl2pPr>
      <a:lvl3pPr marL="685800" indent="-182880" algn="l" defTabSz="914400" rtl="0" eaLnBrk="1" latinLnBrk="0" hangingPunct="1">
        <a:spcBef>
          <a:spcPct val="20000"/>
        </a:spcBef>
        <a:buClr>
          <a:schemeClr val="tx2"/>
        </a:buClr>
        <a:buFont typeface="Wingdings" charset="2"/>
        <a:buChar char="§"/>
        <a:defRPr sz="1600" kern="1200">
          <a:solidFill>
            <a:schemeClr val="tx1"/>
          </a:solidFill>
          <a:latin typeface="+mn-lt"/>
          <a:ea typeface="+mn-ea"/>
          <a:cs typeface="+mn-cs"/>
        </a:defRPr>
      </a:lvl3pPr>
      <a:lvl4pPr marL="9144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4pPr>
      <a:lvl5pPr marL="11430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5pPr>
      <a:lvl6pPr marL="13716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6pPr>
      <a:lvl7pPr marL="16002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7pPr>
      <a:lvl8pPr marL="18288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8pPr>
      <a:lvl9pPr marL="20574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58vunxHzlyY" TargetMode="External"/><Relationship Id="rId2" Type="http://schemas.openxmlformats.org/officeDocument/2006/relationships/hyperlink" Target="https://www.youtube.com/watch?v=yNnHI3Hcazo" TargetMode="External"/><Relationship Id="rId1" Type="http://schemas.openxmlformats.org/officeDocument/2006/relationships/slideLayout" Target="../slideLayouts/slideLayout2.xml"/><Relationship Id="rId4" Type="http://schemas.openxmlformats.org/officeDocument/2006/relationships/hyperlink" Target="https://www.youtube.com/watch?v=VU_wXCUb3n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Ericka\Desktop\logooo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45882" y="1052736"/>
            <a:ext cx="6677868" cy="500840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108177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516625"/>
            <a:ext cx="7315200" cy="1920488"/>
          </a:xfrm>
        </p:spPr>
        <p:txBody>
          <a:bodyPr/>
          <a:lstStyle/>
          <a:p>
            <a:r>
              <a:rPr lang="es-MX" dirty="0" smtClean="0"/>
              <a:t>Teléfono móvil </a:t>
            </a:r>
            <a:endParaRPr lang="es-MX" dirty="0"/>
          </a:p>
        </p:txBody>
      </p:sp>
      <p:sp>
        <p:nvSpPr>
          <p:cNvPr id="3" name="2 Subtítulo"/>
          <p:cNvSpPr>
            <a:spLocks noGrp="1"/>
          </p:cNvSpPr>
          <p:nvPr>
            <p:ph type="subTitle" idx="1"/>
          </p:nvPr>
        </p:nvSpPr>
        <p:spPr>
          <a:xfrm>
            <a:off x="914400" y="4509120"/>
            <a:ext cx="7315200" cy="1802042"/>
          </a:xfrm>
        </p:spPr>
        <p:txBody>
          <a:bodyPr>
            <a:normAutofit fontScale="85000" lnSpcReduction="20000"/>
          </a:bodyPr>
          <a:lstStyle/>
          <a:p>
            <a:r>
              <a:rPr lang="es-MX" dirty="0"/>
              <a:t>Materia: Atender al cliente</a:t>
            </a:r>
          </a:p>
          <a:p>
            <a:r>
              <a:rPr lang="es-MX" dirty="0"/>
              <a:t>Semestre: 6</a:t>
            </a:r>
          </a:p>
          <a:p>
            <a:r>
              <a:rPr lang="es-MX" dirty="0"/>
              <a:t>Mtra. </a:t>
            </a:r>
            <a:r>
              <a:rPr lang="es-MX" dirty="0" err="1"/>
              <a:t>Ericka</a:t>
            </a:r>
            <a:r>
              <a:rPr lang="es-MX" dirty="0"/>
              <a:t> </a:t>
            </a:r>
            <a:r>
              <a:rPr lang="es-MX" dirty="0" err="1" smtClean="0"/>
              <a:t>Yazmín</a:t>
            </a:r>
            <a:r>
              <a:rPr lang="es-MX" dirty="0" smtClean="0"/>
              <a:t> </a:t>
            </a:r>
            <a:r>
              <a:rPr lang="es-MX" dirty="0"/>
              <a:t>Medina Rodríguez </a:t>
            </a:r>
          </a:p>
          <a:p>
            <a:r>
              <a:rPr lang="es-MX" dirty="0"/>
              <a:t>Campus: Tonalá </a:t>
            </a:r>
          </a:p>
          <a:p>
            <a:r>
              <a:rPr lang="es-MX" dirty="0"/>
              <a:t>Competencia: Manejo de situaciones y aprendizaje permanente.</a:t>
            </a:r>
          </a:p>
          <a:p>
            <a:r>
              <a:rPr lang="es-MX" dirty="0" smtClean="0"/>
              <a:t>16/mayo/15</a:t>
            </a:r>
            <a:endParaRPr lang="es-MX" dirty="0"/>
          </a:p>
          <a:p>
            <a:endParaRPr lang="es-MX" dirty="0"/>
          </a:p>
        </p:txBody>
      </p:sp>
    </p:spTree>
    <p:extLst>
      <p:ext uri="{BB962C8B-B14F-4D97-AF65-F5344CB8AC3E}">
        <p14:creationId xmlns:p14="http://schemas.microsoft.com/office/powerpoint/2010/main" val="360143363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Teléfono móvil </a:t>
            </a:r>
            <a:endParaRPr lang="es-MX" dirty="0"/>
          </a:p>
        </p:txBody>
      </p:sp>
      <p:sp>
        <p:nvSpPr>
          <p:cNvPr id="3" name="2 Marcador de contenido"/>
          <p:cNvSpPr>
            <a:spLocks noGrp="1"/>
          </p:cNvSpPr>
          <p:nvPr>
            <p:ph idx="1"/>
          </p:nvPr>
        </p:nvSpPr>
        <p:spPr/>
        <p:txBody>
          <a:bodyPr/>
          <a:lstStyle/>
          <a:p>
            <a:r>
              <a:rPr lang="es-MX" dirty="0"/>
              <a:t>El teléfono móvil o celular es un dispositivo inalámbrico electrónico que permite tener acceso a la red de telefonía celular o móvil. Se denomina celular debido a las antenas repetidoras que conforman la red, cada una de las cuales es una célula, si bien existen redes telefónicas móviles satelitales. Su principal característica es su portabilidad, que permite comunicarse desde casi cualquier lugar. Aunque su principal función es la comunicación de voz, como el teléfono convencional, su rápido desarrollo ha incorporado otras funciones como son cámara fotográfica, agenda, acceso a Internet, etc.</a:t>
            </a:r>
          </a:p>
          <a:p>
            <a:endParaRPr lang="es-MX" dirty="0"/>
          </a:p>
        </p:txBody>
      </p:sp>
    </p:spTree>
    <p:extLst>
      <p:ext uri="{BB962C8B-B14F-4D97-AF65-F5344CB8AC3E}">
        <p14:creationId xmlns:p14="http://schemas.microsoft.com/office/powerpoint/2010/main" val="344021097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r>
              <a:rPr lang="es-MX" dirty="0"/>
              <a:t>El primer antecedente respecto al teléfono móvil es de la compañía Motorola, con su modelo </a:t>
            </a:r>
            <a:r>
              <a:rPr lang="es-MX" dirty="0" err="1"/>
              <a:t>DynaTAC</a:t>
            </a:r>
            <a:r>
              <a:rPr lang="es-MX" dirty="0"/>
              <a:t> 8000X. El modelo fue diseñado por el ingeniero de Motorola Rudy </a:t>
            </a:r>
            <a:r>
              <a:rPr lang="es-MX" dirty="0" err="1"/>
              <a:t>Krolopp</a:t>
            </a:r>
            <a:r>
              <a:rPr lang="es-MX" dirty="0"/>
              <a:t> en 1983. El modelo pesaba poco menos que un kilo y un valor de casi 4.000 dólares. </a:t>
            </a:r>
            <a:r>
              <a:rPr lang="es-MX" dirty="0" err="1"/>
              <a:t>Krolopp</a:t>
            </a:r>
            <a:r>
              <a:rPr lang="es-MX" dirty="0"/>
              <a:t> se incorporaría posteriormente al equipo de investigación y desarrollo de Motorola liderado por Martin Cooper. </a:t>
            </a:r>
          </a:p>
        </p:txBody>
      </p:sp>
    </p:spTree>
    <p:extLst>
      <p:ext uri="{BB962C8B-B14F-4D97-AF65-F5344CB8AC3E}">
        <p14:creationId xmlns:p14="http://schemas.microsoft.com/office/powerpoint/2010/main" val="263300918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normAutofit lnSpcReduction="10000"/>
          </a:bodyPr>
          <a:lstStyle/>
          <a:p>
            <a:r>
              <a:rPr lang="es-MX" dirty="0"/>
              <a:t>La comunicación telefónica es posible gracias a la interconexión entre centrales móviles y públicas.</a:t>
            </a:r>
          </a:p>
          <a:p>
            <a:r>
              <a:rPr lang="es-MX" dirty="0"/>
              <a:t>Según las bandas o frecuencias en las que opera el móvil, podrá funcionar en una parte u otra del mundo.</a:t>
            </a:r>
            <a:br>
              <a:rPr lang="es-MX" dirty="0"/>
            </a:br>
            <a:r>
              <a:rPr lang="es-MX" dirty="0"/>
              <a:t>La telefonía móvil consiste en la combinación de una red de estaciones transmisoras-receptoras de radio (repetidores, estaciones base o BTS) y una serie de centrales.</a:t>
            </a:r>
          </a:p>
          <a:p>
            <a:r>
              <a:rPr lang="es-MX" dirty="0"/>
              <a:t>Telefónicas de conmutación de 1er y 5º nivel (MSC y BSC respectivamente), que posibilita la comunicación entre terminales telefónicos portátiles (teléfonos móviles) o entre terminales portátiles y teléfonos de la red fija tradicional.</a:t>
            </a:r>
          </a:p>
          <a:p>
            <a:endParaRPr lang="es-MX" dirty="0"/>
          </a:p>
        </p:txBody>
      </p:sp>
    </p:spTree>
    <p:extLst>
      <p:ext uri="{BB962C8B-B14F-4D97-AF65-F5344CB8AC3E}">
        <p14:creationId xmlns:p14="http://schemas.microsoft.com/office/powerpoint/2010/main" val="11059424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r>
              <a:rPr lang="es-MX" dirty="0">
                <a:hlinkClick r:id="rId2"/>
              </a:rPr>
              <a:t>https://</a:t>
            </a:r>
            <a:r>
              <a:rPr lang="es-MX" dirty="0" smtClean="0">
                <a:hlinkClick r:id="rId2"/>
              </a:rPr>
              <a:t>www.youtube.com/watch?v=yNnHI3Hcazo</a:t>
            </a:r>
            <a:endParaRPr lang="es-MX" dirty="0" smtClean="0"/>
          </a:p>
          <a:p>
            <a:endParaRPr lang="es-MX" dirty="0"/>
          </a:p>
          <a:p>
            <a:r>
              <a:rPr lang="es-MX" dirty="0">
                <a:hlinkClick r:id="rId3"/>
              </a:rPr>
              <a:t>https://</a:t>
            </a:r>
            <a:r>
              <a:rPr lang="es-MX" dirty="0" smtClean="0">
                <a:hlinkClick r:id="rId3"/>
              </a:rPr>
              <a:t>www.youtube.com/watch?v=58vunxHzlyY</a:t>
            </a:r>
            <a:endParaRPr lang="es-MX" dirty="0" smtClean="0"/>
          </a:p>
          <a:p>
            <a:endParaRPr lang="es-MX" dirty="0"/>
          </a:p>
          <a:p>
            <a:r>
              <a:rPr lang="es-MX" dirty="0">
                <a:hlinkClick r:id="rId4"/>
              </a:rPr>
              <a:t>https://</a:t>
            </a:r>
            <a:r>
              <a:rPr lang="es-MX" dirty="0" smtClean="0">
                <a:hlinkClick r:id="rId4"/>
              </a:rPr>
              <a:t>www.youtube.com/watch?v=VU_wXCUb3nk</a:t>
            </a:r>
            <a:endParaRPr lang="es-MX" dirty="0" smtClean="0"/>
          </a:p>
          <a:p>
            <a:endParaRPr lang="es-MX" dirty="0"/>
          </a:p>
          <a:p>
            <a:endParaRPr lang="es-MX" dirty="0" smtClean="0"/>
          </a:p>
          <a:p>
            <a:endParaRPr lang="es-MX" dirty="0"/>
          </a:p>
          <a:p>
            <a:endParaRPr lang="es-MX" dirty="0"/>
          </a:p>
        </p:txBody>
      </p:sp>
    </p:spTree>
    <p:extLst>
      <p:ext uri="{BB962C8B-B14F-4D97-AF65-F5344CB8AC3E}">
        <p14:creationId xmlns:p14="http://schemas.microsoft.com/office/powerpoint/2010/main" val="11964818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erspectiva">
  <a:themeElements>
    <a:clrScheme name="Perspectiva">
      <a:dk1>
        <a:sysClr val="windowText" lastClr="000000"/>
      </a:dk1>
      <a:lt1>
        <a:sysClr val="window" lastClr="FFFFFF"/>
      </a:lt1>
      <a:dk2>
        <a:srgbClr val="283138"/>
      </a:dk2>
      <a:lt2>
        <a:srgbClr val="FF8600"/>
      </a:lt2>
      <a:accent1>
        <a:srgbClr val="838D9B"/>
      </a:accent1>
      <a:accent2>
        <a:srgbClr val="D2610C"/>
      </a:accent2>
      <a:accent3>
        <a:srgbClr val="80716A"/>
      </a:accent3>
      <a:accent4>
        <a:srgbClr val="94147C"/>
      </a:accent4>
      <a:accent5>
        <a:srgbClr val="5D5AD2"/>
      </a:accent5>
      <a:accent6>
        <a:srgbClr val="6F6C7D"/>
      </a:accent6>
      <a:hlink>
        <a:srgbClr val="6187E3"/>
      </a:hlink>
      <a:folHlink>
        <a:srgbClr val="7B8EB8"/>
      </a:folHlink>
    </a:clrScheme>
    <a:fontScheme name="Clásico de Office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erspectiva">
      <a:fillStyleLst>
        <a:solidFill>
          <a:schemeClr val="phClr"/>
        </a:solidFill>
        <a:gradFill rotWithShape="1">
          <a:gsLst>
            <a:gs pos="0">
              <a:schemeClr val="phClr">
                <a:tint val="50000"/>
                <a:alpha val="100000"/>
                <a:satMod val="160000"/>
                <a:lumMod val="105000"/>
              </a:schemeClr>
            </a:gs>
            <a:gs pos="41000">
              <a:schemeClr val="phClr">
                <a:tint val="57000"/>
                <a:satMod val="180000"/>
                <a:lumMod val="99000"/>
              </a:schemeClr>
            </a:gs>
            <a:gs pos="100000">
              <a:schemeClr val="phClr">
                <a:tint val="80000"/>
                <a:satMod val="200000"/>
                <a:lumMod val="104000"/>
              </a:schemeClr>
            </a:gs>
          </a:gsLst>
          <a:lin ang="5400000" scaled="1"/>
        </a:gradFill>
        <a:gradFill rotWithShape="1">
          <a:gsLst>
            <a:gs pos="0">
              <a:schemeClr val="phClr">
                <a:tint val="96000"/>
                <a:satMod val="130000"/>
                <a:lumMod val="114000"/>
              </a:schemeClr>
            </a:gs>
            <a:gs pos="60000">
              <a:schemeClr val="phClr">
                <a:tint val="100000"/>
                <a:satMod val="106000"/>
                <a:lumMod val="110000"/>
              </a:schemeClr>
            </a:gs>
            <a:gs pos="100000">
              <a:schemeClr val="ph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50800" dist="38100" dir="5400000" rotWithShape="0">
              <a:srgbClr val="000000">
                <a:alpha val="28000"/>
              </a:srgbClr>
            </a:outerShdw>
          </a:effectLst>
        </a:effectStyle>
        <a:effectStyle>
          <a:effectLst>
            <a:outerShdw blurRad="47625" dist="38100" dir="5400000" sy="98000" rotWithShape="0">
              <a:srgbClr val="000000">
                <a:alpha val="48000"/>
              </a:srgbClr>
            </a:outerShdw>
          </a:effectLst>
          <a:scene3d>
            <a:camera prst="orthographicFront">
              <a:rot lat="0" lon="0" rev="0"/>
            </a:camera>
            <a:lightRig rig="twoPt" dir="br">
              <a:rot lat="0" lon="0" rev="8700000"/>
            </a:lightRig>
          </a:scene3d>
          <a:sp3d prstMaterial="matte">
            <a:bevelT w="25400" h="53975"/>
          </a:sp3d>
        </a:effectStyle>
        <a:effectStyle>
          <a:effectLst>
            <a:reflection blurRad="12700" stA="24000" endPos="28000" dist="50800" dir="5400000" sy="-100000" rotWithShape="0"/>
          </a:effectLst>
          <a:scene3d>
            <a:camera prst="orthographicFront">
              <a:rot lat="0" lon="0" rev="0"/>
            </a:camera>
            <a:lightRig rig="threePt" dir="t">
              <a:rot lat="0" lon="0" rev="4800000"/>
            </a:lightRig>
          </a:scene3d>
          <a:sp3d>
            <a:bevelT w="69850" h="31750"/>
          </a:sp3d>
        </a:effectStyle>
      </a:effectStyleLst>
      <a:bgFillStyleLst>
        <a:solidFill>
          <a:schemeClr val="phClr"/>
        </a:solidFill>
        <a:gradFill rotWithShape="1">
          <a:gsLst>
            <a:gs pos="0">
              <a:schemeClr val="phClr">
                <a:tint val="100000"/>
                <a:shade val="80000"/>
                <a:satMod val="100000"/>
                <a:lumMod val="100000"/>
              </a:schemeClr>
            </a:gs>
            <a:gs pos="65000">
              <a:schemeClr val="phClr">
                <a:tint val="100000"/>
                <a:shade val="95000"/>
                <a:satMod val="100000"/>
                <a:lumMod val="100000"/>
              </a:schemeClr>
            </a:gs>
            <a:gs pos="100000">
              <a:schemeClr val="phClr">
                <a:tint val="88000"/>
                <a:shade val="100000"/>
                <a:satMod val="400000"/>
                <a:lumMod val="100000"/>
              </a:schemeClr>
            </a:gs>
          </a:gsLst>
          <a:lin ang="5400000" scaled="0"/>
        </a:gradFill>
        <a:blipFill rotWithShape="1">
          <a:blip xmlns:r="http://schemas.openxmlformats.org/officeDocument/2006/relationships" r:embed="rId1">
            <a:duotone>
              <a:schemeClr val="phClr">
                <a:tint val="95000"/>
                <a:satMod val="90000"/>
              </a:schemeClr>
              <a:schemeClr val="phClr">
                <a:shade val="92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Perspective</Template>
  <TotalTime>13</TotalTime>
  <Words>246</Words>
  <Application>Microsoft Office PowerPoint</Application>
  <PresentationFormat>Presentación en pantalla (4:3)</PresentationFormat>
  <Paragraphs>20</Paragraphs>
  <Slides>6</Slides>
  <Notes>0</Notes>
  <HiddenSlides>0</HiddenSlides>
  <MMClips>0</MMClips>
  <ScaleCrop>false</ScaleCrop>
  <HeadingPairs>
    <vt:vector size="4" baseType="variant">
      <vt:variant>
        <vt:lpstr>Tema</vt:lpstr>
      </vt:variant>
      <vt:variant>
        <vt:i4>1</vt:i4>
      </vt:variant>
      <vt:variant>
        <vt:lpstr>Títulos de diapositiva</vt:lpstr>
      </vt:variant>
      <vt:variant>
        <vt:i4>6</vt:i4>
      </vt:variant>
    </vt:vector>
  </HeadingPairs>
  <TitlesOfParts>
    <vt:vector size="7" baseType="lpstr">
      <vt:lpstr>Perspectiva</vt:lpstr>
      <vt:lpstr>Presentación de PowerPoint</vt:lpstr>
      <vt:lpstr>Teléfono móvil </vt:lpstr>
      <vt:lpstr>Teléfono móvil </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Ericka</dc:creator>
  <cp:lastModifiedBy>Ordoñez</cp:lastModifiedBy>
  <cp:revision>3</cp:revision>
  <dcterms:created xsi:type="dcterms:W3CDTF">2015-05-16T14:45:24Z</dcterms:created>
  <dcterms:modified xsi:type="dcterms:W3CDTF">2016-04-25T15:54:28Z</dcterms:modified>
</cp:coreProperties>
</file>