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05/05/2015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27715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5/5/2015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5/5/2015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05/05/2015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>
            <a:spLocks noGrp="1"/>
          </p:cNvSpPr>
          <p:nvPr>
            <p:ph type="ctrTitle" sz="quarter"/>
          </p:nvPr>
        </p:nvSpPr>
        <p:spPr>
          <a:xfrm>
            <a:off x="1763713" y="260350"/>
            <a:ext cx="7272337" cy="12239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s-MX" sz="2800" b="1" dirty="0" smtClean="0"/>
              <a:t>MULTIVERSIDAD LATINOAMERICANA</a:t>
            </a:r>
            <a:br>
              <a:rPr lang="es-MX" sz="2800" b="1" dirty="0" smtClean="0"/>
            </a:br>
            <a:r>
              <a:rPr lang="es-MX" sz="2800" b="1" dirty="0" smtClean="0"/>
              <a:t>CAMPUS VERACRUZ </a:t>
            </a:r>
            <a:endParaRPr lang="es-ES" sz="2800" b="1" dirty="0"/>
          </a:p>
        </p:txBody>
      </p:sp>
      <p:sp>
        <p:nvSpPr>
          <p:cNvPr id="8" name="2 Subtítulo"/>
          <p:cNvSpPr>
            <a:spLocks noGrp="1"/>
          </p:cNvSpPr>
          <p:nvPr>
            <p:ph type="subTitle" sz="quarter" idx="1"/>
          </p:nvPr>
        </p:nvSpPr>
        <p:spPr>
          <a:xfrm>
            <a:off x="3995936" y="4941168"/>
            <a:ext cx="4752975" cy="752475"/>
          </a:xfrm>
        </p:spPr>
        <p:txBody>
          <a:bodyPr/>
          <a:lstStyle/>
          <a:p>
            <a:pPr eaLnBrk="1" hangingPunct="1">
              <a:defRPr/>
            </a:pPr>
            <a:r>
              <a:rPr lang="es-MX" sz="2400" dirty="0" smtClean="0"/>
              <a:t>Docente: Ing. Tania </a:t>
            </a:r>
            <a:r>
              <a:rPr lang="es-MX" sz="2400" dirty="0" err="1" smtClean="0"/>
              <a:t>Ivette</a:t>
            </a:r>
            <a:r>
              <a:rPr lang="es-MX" sz="2400" dirty="0" smtClean="0"/>
              <a:t> </a:t>
            </a:r>
          </a:p>
          <a:p>
            <a:pPr eaLnBrk="1" hangingPunct="1">
              <a:defRPr/>
            </a:pPr>
            <a:r>
              <a:rPr lang="es-MX" sz="2400" dirty="0" smtClean="0"/>
              <a:t>Morales Hernández</a:t>
            </a:r>
          </a:p>
          <a:p>
            <a:pPr eaLnBrk="1" hangingPunct="1">
              <a:defRPr/>
            </a:pPr>
            <a:r>
              <a:rPr lang="es-MX" dirty="0" smtClean="0"/>
              <a:t> </a:t>
            </a:r>
          </a:p>
        </p:txBody>
      </p:sp>
      <p:pic>
        <p:nvPicPr>
          <p:cNvPr id="9" name="3 Imagen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9" y="476250"/>
            <a:ext cx="165643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4 Rectángulo"/>
          <p:cNvSpPr>
            <a:spLocks noChangeArrowheads="1"/>
          </p:cNvSpPr>
          <p:nvPr/>
        </p:nvSpPr>
        <p:spPr bwMode="auto">
          <a:xfrm>
            <a:off x="3348038" y="2060575"/>
            <a:ext cx="34131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/>
              <a:t>MATEMÁTICAS I</a:t>
            </a:r>
            <a:endParaRPr lang="es-ES" sz="3200" b="1"/>
          </a:p>
        </p:txBody>
      </p:sp>
      <p:sp>
        <p:nvSpPr>
          <p:cNvPr id="11" name="10 CuadroTexto"/>
          <p:cNvSpPr txBox="1"/>
          <p:nvPr/>
        </p:nvSpPr>
        <p:spPr>
          <a:xfrm>
            <a:off x="1979712" y="3284984"/>
            <a:ext cx="60843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/>
              <a:t>BLOQUE IV. REALIZA ECUACIONES LINEALES I</a:t>
            </a:r>
            <a:endParaRPr lang="es-ES" sz="2000" b="1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Aplicación de la recta en economía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400" dirty="0" smtClean="0"/>
              <a:t>En la práctica, algunas ecuaciones de oferta y demanda son aproximadamente lineales en el intervalo de importancia.</a:t>
            </a:r>
          </a:p>
          <a:p>
            <a:pPr algn="just"/>
            <a:r>
              <a:rPr lang="es-ES" sz="2400" dirty="0" smtClean="0"/>
              <a:t>Otras no son lineales.</a:t>
            </a:r>
          </a:p>
          <a:p>
            <a:pPr algn="just"/>
            <a:r>
              <a:rPr lang="es-ES" sz="2400" dirty="0" smtClean="0"/>
              <a:t>Aún en estos últimos casos, las ecuaciones lineales suelen proporcionar representaciones razonablemente precisas de la oferta y la demanda de un intervalo limitado.</a:t>
            </a:r>
          </a:p>
          <a:p>
            <a:pPr algn="just"/>
            <a:r>
              <a:rPr lang="es-ES" sz="2400" dirty="0" smtClean="0"/>
              <a:t>En general, las ecuaciones de oferta y demanda lineales se utilizan para mayor simplicidad y claridad al ilustrar ciertos tipos de análisis.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simple del análisis económico</a:t>
            </a:r>
            <a:endParaRPr lang="es-E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043890" cy="3471873"/>
          </a:xfrm>
        </p:spPr>
        <p:txBody>
          <a:bodyPr/>
          <a:lstStyle/>
          <a:p>
            <a:pPr algn="just"/>
            <a:r>
              <a:rPr lang="es-ES" sz="2800" dirty="0" smtClean="0"/>
              <a:t>Cuando el precio es de $80 se venden 10 relojes y se venden 20 cuando el precio es de $60. </a:t>
            </a:r>
          </a:p>
          <a:p>
            <a:pPr algn="just"/>
            <a:r>
              <a:rPr lang="es-ES" sz="2800" dirty="0" smtClean="0"/>
              <a:t>¿Cuál es la ecuación de la demanda?</a:t>
            </a:r>
            <a:endParaRPr lang="es-ES" sz="2800" dirty="0"/>
          </a:p>
        </p:txBody>
      </p:sp>
      <p:pic>
        <p:nvPicPr>
          <p:cNvPr id="1028" name="Picture 4" descr="http://www.joyastrevino.com.mx/image/data/reloj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3714752"/>
            <a:ext cx="2714644" cy="2117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Solución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Con estos datos, conviene usar la forma </a:t>
            </a:r>
            <a:r>
              <a:rPr lang="es-ES" i="1" dirty="0" smtClean="0"/>
              <a:t>dos puntos </a:t>
            </a:r>
            <a:r>
              <a:rPr lang="es-ES" dirty="0" smtClean="0"/>
              <a:t>para la ecuación de una recta:</a:t>
            </a:r>
          </a:p>
          <a:p>
            <a:endParaRPr lang="es-ES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34831" name="Picture 15"/>
          <p:cNvPicPr>
            <a:picLocks noChangeAspect="1" noChangeArrowheads="1"/>
          </p:cNvPicPr>
          <p:nvPr/>
        </p:nvPicPr>
        <p:blipFill>
          <a:blip r:embed="rId2" cstate="print"/>
          <a:srcRect l="8984" t="51953" r="67578" b="39258"/>
          <a:stretch>
            <a:fillRect/>
          </a:stretch>
        </p:blipFill>
        <p:spPr bwMode="auto">
          <a:xfrm>
            <a:off x="2500298" y="3429000"/>
            <a:ext cx="4064028" cy="1143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Sustituyendo las cantidades en la ecuación</a:t>
            </a:r>
            <a:endParaRPr lang="es-ES" dirty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902" t="52124" r="67041" b="26492"/>
          <a:stretch>
            <a:fillRect/>
          </a:stretch>
        </p:blipFill>
        <p:spPr>
          <a:xfrm>
            <a:off x="1000100" y="2000240"/>
            <a:ext cx="2893240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 cstate="print"/>
          <a:srcRect l="37549" t="47070" r="41943" b="25586"/>
          <a:stretch>
            <a:fillRect/>
          </a:stretch>
        </p:blipFill>
        <p:spPr bwMode="auto">
          <a:xfrm>
            <a:off x="5000628" y="3857628"/>
            <a:ext cx="2643206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 cstate="print"/>
          <a:srcRect l="35889" t="42383" r="47266" b="53711"/>
          <a:stretch>
            <a:fillRect/>
          </a:stretch>
        </p:blipFill>
        <p:spPr bwMode="auto">
          <a:xfrm>
            <a:off x="5072066" y="2571744"/>
            <a:ext cx="2286016" cy="397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Conclusión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400" dirty="0" smtClean="0"/>
              <a:t>La ecuación de la recta en sus diversas formas, ya sea dos puntos, punto y pendiente, simétrica, general o normal, tiene su aplicación en varias áreas laborales, una de ellas economía.</a:t>
            </a:r>
          </a:p>
          <a:p>
            <a:pPr algn="just"/>
            <a:endParaRPr lang="es-ES" sz="2400" dirty="0" smtClean="0"/>
          </a:p>
          <a:p>
            <a:pPr algn="just"/>
            <a:r>
              <a:rPr lang="es-ES" sz="2400" dirty="0" smtClean="0"/>
              <a:t>Se mostró </a:t>
            </a:r>
            <a:r>
              <a:rPr lang="es-ES" sz="2400" dirty="0" smtClean="0"/>
              <a:t>cómo </a:t>
            </a:r>
            <a:r>
              <a:rPr lang="es-ES" sz="2400" dirty="0" smtClean="0"/>
              <a:t>determinar la demanda de un producto en base a costos y cantidades, las cuales fueron tomadas como coordenadas para poder elaborar la ecuación dos puntos de la recta.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641</TotalTime>
  <Words>232</Words>
  <Application>Microsoft Office PowerPoint</Application>
  <PresentationFormat>Presentación en pantalla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LATINOAMERICANA CAMPUS VERACRUZ </vt:lpstr>
      <vt:lpstr>Aplicación de la recta en economía</vt:lpstr>
      <vt:lpstr>Ejemplo simple del análisis económico</vt:lpstr>
      <vt:lpstr>Solución</vt:lpstr>
      <vt:lpstr>Sustituyendo las cantidades en la ecuación</vt:lpstr>
      <vt:lpstr>Conclusión 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usuario</cp:lastModifiedBy>
  <cp:revision>79</cp:revision>
  <dcterms:created xsi:type="dcterms:W3CDTF">2014-08-15T00:51:36Z</dcterms:created>
  <dcterms:modified xsi:type="dcterms:W3CDTF">2015-05-05T20:21:58Z</dcterms:modified>
</cp:coreProperties>
</file>