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77" r:id="rId2"/>
    <p:sldId id="257" r:id="rId3"/>
    <p:sldId id="265" r:id="rId4"/>
    <p:sldId id="267" r:id="rId5"/>
    <p:sldId id="266" r:id="rId6"/>
    <p:sldId id="268" r:id="rId7"/>
    <p:sldId id="260" r:id="rId8"/>
    <p:sldId id="259" r:id="rId9"/>
    <p:sldId id="269" r:id="rId10"/>
    <p:sldId id="258" r:id="rId11"/>
    <p:sldId id="261" r:id="rId12"/>
    <p:sldId id="270" r:id="rId13"/>
    <p:sldId id="262" r:id="rId14"/>
    <p:sldId id="263" r:id="rId15"/>
    <p:sldId id="264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8210" autoAdjust="0"/>
    <p:restoredTop sz="93474" autoAdjust="0"/>
  </p:normalViewPr>
  <p:slideViewPr>
    <p:cSldViewPr>
      <p:cViewPr varScale="1">
        <p:scale>
          <a:sx n="82" d="100"/>
          <a:sy n="82" d="100"/>
        </p:scale>
        <p:origin x="-135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66" d="100"/>
        <a:sy n="66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B9B398-252E-401C-AE5A-0862DFAD4B60}" type="doc">
      <dgm:prSet loTypeId="urn:microsoft.com/office/officeart/2005/8/layout/hierarchy1" loCatId="hierarchy" qsTypeId="urn:microsoft.com/office/officeart/2009/2/quickstyle/3d8" qsCatId="3D" csTypeId="urn:microsoft.com/office/officeart/2005/8/colors/colorful5" csCatId="colorful" phldr="1"/>
      <dgm:spPr/>
      <dgm:t>
        <a:bodyPr/>
        <a:lstStyle/>
        <a:p>
          <a:endParaRPr lang="es-MX"/>
        </a:p>
      </dgm:t>
    </dgm:pt>
    <dgm:pt modelId="{F852CC0D-0C2F-4DAD-AC7B-0DC3A5263AD2}">
      <dgm:prSet phldrT="[Texto]"/>
      <dgm:spPr/>
      <dgm:t>
        <a:bodyPr/>
        <a:lstStyle/>
        <a:p>
          <a:r>
            <a:rPr lang="es-MX" dirty="0" smtClean="0"/>
            <a:t>TEXTOS RECREATIVOS</a:t>
          </a:r>
          <a:endParaRPr lang="es-MX" dirty="0"/>
        </a:p>
      </dgm:t>
    </dgm:pt>
    <dgm:pt modelId="{52B42894-2926-4285-9F90-D58740DC7682}" type="parTrans" cxnId="{3C9C0FA5-8EBD-40AF-A1A3-8BF98968A77A}">
      <dgm:prSet/>
      <dgm:spPr/>
      <dgm:t>
        <a:bodyPr/>
        <a:lstStyle/>
        <a:p>
          <a:endParaRPr lang="es-MX"/>
        </a:p>
      </dgm:t>
    </dgm:pt>
    <dgm:pt modelId="{9D90DFA5-239A-4F9A-906A-96A0D2C2C786}" type="sibTrans" cxnId="{3C9C0FA5-8EBD-40AF-A1A3-8BF98968A77A}">
      <dgm:prSet/>
      <dgm:spPr/>
      <dgm:t>
        <a:bodyPr/>
        <a:lstStyle/>
        <a:p>
          <a:endParaRPr lang="es-MX"/>
        </a:p>
      </dgm:t>
    </dgm:pt>
    <dgm:pt modelId="{1318D2C7-5C23-40BA-8B5A-82FC1FD80EE8}">
      <dgm:prSet phldrT="[Texto]"/>
      <dgm:spPr/>
      <dgm:t>
        <a:bodyPr/>
        <a:lstStyle/>
        <a:p>
          <a:r>
            <a:rPr lang="es-MX" dirty="0" smtClean="0"/>
            <a:t>POPULAR</a:t>
          </a:r>
          <a:endParaRPr lang="es-MX" dirty="0"/>
        </a:p>
      </dgm:t>
    </dgm:pt>
    <dgm:pt modelId="{A21A1E45-59BD-4DD2-B786-1FAC7CA6D6AA}" type="parTrans" cxnId="{E0DEF78E-130C-452A-8D6B-319D2952F00B}">
      <dgm:prSet/>
      <dgm:spPr/>
      <dgm:t>
        <a:bodyPr/>
        <a:lstStyle/>
        <a:p>
          <a:endParaRPr lang="es-MX"/>
        </a:p>
      </dgm:t>
    </dgm:pt>
    <dgm:pt modelId="{1258D695-9C6D-46C7-8E65-F0F47CEDCAB3}" type="sibTrans" cxnId="{E0DEF78E-130C-452A-8D6B-319D2952F00B}">
      <dgm:prSet/>
      <dgm:spPr/>
      <dgm:t>
        <a:bodyPr/>
        <a:lstStyle/>
        <a:p>
          <a:endParaRPr lang="es-MX"/>
        </a:p>
      </dgm:t>
    </dgm:pt>
    <dgm:pt modelId="{D9FA00D4-5095-4EC7-9BD2-A9CF7269F911}">
      <dgm:prSet phldrT="[Texto]"/>
      <dgm:spPr/>
      <dgm:t>
        <a:bodyPr/>
        <a:lstStyle/>
        <a:p>
          <a:r>
            <a:rPr lang="es-MX" dirty="0" smtClean="0"/>
            <a:t>HISTORIETA</a:t>
          </a:r>
          <a:endParaRPr lang="es-MX" dirty="0"/>
        </a:p>
      </dgm:t>
    </dgm:pt>
    <dgm:pt modelId="{C29308B2-A897-4E73-9628-B40E3709070E}" type="parTrans" cxnId="{D504936A-F3EE-4411-B604-5141C6C3EDA2}">
      <dgm:prSet/>
      <dgm:spPr/>
      <dgm:t>
        <a:bodyPr/>
        <a:lstStyle/>
        <a:p>
          <a:endParaRPr lang="es-MX"/>
        </a:p>
      </dgm:t>
    </dgm:pt>
    <dgm:pt modelId="{3BB88E67-E49A-436E-9276-F320A405F42F}" type="sibTrans" cxnId="{D504936A-F3EE-4411-B604-5141C6C3EDA2}">
      <dgm:prSet/>
      <dgm:spPr/>
      <dgm:t>
        <a:bodyPr/>
        <a:lstStyle/>
        <a:p>
          <a:endParaRPr lang="es-MX"/>
        </a:p>
      </dgm:t>
    </dgm:pt>
    <dgm:pt modelId="{DFE76CAB-4608-4B59-8A9A-4C472FF17363}">
      <dgm:prSet phldrT="[Texto]"/>
      <dgm:spPr/>
      <dgm:t>
        <a:bodyPr/>
        <a:lstStyle/>
        <a:p>
          <a:r>
            <a:rPr lang="es-MX" dirty="0" smtClean="0"/>
            <a:t>LITERARIO</a:t>
          </a:r>
          <a:endParaRPr lang="es-MX" dirty="0"/>
        </a:p>
      </dgm:t>
    </dgm:pt>
    <dgm:pt modelId="{D8EA7883-8358-4613-B295-5402092B5CC0}" type="parTrans" cxnId="{E940684E-27BC-447B-A03D-0AC8872057F9}">
      <dgm:prSet/>
      <dgm:spPr/>
      <dgm:t>
        <a:bodyPr/>
        <a:lstStyle/>
        <a:p>
          <a:endParaRPr lang="es-MX"/>
        </a:p>
      </dgm:t>
    </dgm:pt>
    <dgm:pt modelId="{659DF465-15CB-469B-B84B-552604754973}" type="sibTrans" cxnId="{E940684E-27BC-447B-A03D-0AC8872057F9}">
      <dgm:prSet/>
      <dgm:spPr/>
      <dgm:t>
        <a:bodyPr/>
        <a:lstStyle/>
        <a:p>
          <a:endParaRPr lang="es-MX"/>
        </a:p>
      </dgm:t>
    </dgm:pt>
    <dgm:pt modelId="{8D266218-8CF3-4DC7-BE58-43E85FCC1978}">
      <dgm:prSet phldrT="[Texto]"/>
      <dgm:spPr/>
      <dgm:t>
        <a:bodyPr/>
        <a:lstStyle/>
        <a:p>
          <a:r>
            <a:rPr lang="es-MX" dirty="0" smtClean="0"/>
            <a:t>POEMA</a:t>
          </a:r>
          <a:endParaRPr lang="es-MX" dirty="0"/>
        </a:p>
      </dgm:t>
    </dgm:pt>
    <dgm:pt modelId="{DCB69075-D8D0-4FAF-A9FD-345E439AC222}" type="parTrans" cxnId="{D27E286B-0CAA-41FF-BAE5-260C50074777}">
      <dgm:prSet/>
      <dgm:spPr/>
      <dgm:t>
        <a:bodyPr/>
        <a:lstStyle/>
        <a:p>
          <a:endParaRPr lang="es-MX"/>
        </a:p>
      </dgm:t>
    </dgm:pt>
    <dgm:pt modelId="{592E0E97-82B6-4DC0-B148-254CAEC4A61C}" type="sibTrans" cxnId="{D27E286B-0CAA-41FF-BAE5-260C50074777}">
      <dgm:prSet/>
      <dgm:spPr/>
      <dgm:t>
        <a:bodyPr/>
        <a:lstStyle/>
        <a:p>
          <a:endParaRPr lang="es-MX"/>
        </a:p>
      </dgm:t>
    </dgm:pt>
    <dgm:pt modelId="{00E19625-17C3-410C-AC3B-96D7B33E4C48}">
      <dgm:prSet/>
      <dgm:spPr/>
      <dgm:t>
        <a:bodyPr/>
        <a:lstStyle/>
        <a:p>
          <a:r>
            <a:rPr lang="es-MX" dirty="0" smtClean="0"/>
            <a:t>REFRAN</a:t>
          </a:r>
          <a:endParaRPr lang="es-MX" dirty="0"/>
        </a:p>
      </dgm:t>
    </dgm:pt>
    <dgm:pt modelId="{120DF467-7074-41CB-B62F-5345F2617503}" type="parTrans" cxnId="{EC7FA8B0-5282-42BA-BE0A-366FCD1F1E85}">
      <dgm:prSet/>
      <dgm:spPr/>
      <dgm:t>
        <a:bodyPr/>
        <a:lstStyle/>
        <a:p>
          <a:endParaRPr lang="es-MX"/>
        </a:p>
      </dgm:t>
    </dgm:pt>
    <dgm:pt modelId="{05113E20-E441-4F41-AB4B-F3E324F380AE}" type="sibTrans" cxnId="{EC7FA8B0-5282-42BA-BE0A-366FCD1F1E85}">
      <dgm:prSet/>
      <dgm:spPr/>
      <dgm:t>
        <a:bodyPr/>
        <a:lstStyle/>
        <a:p>
          <a:endParaRPr lang="es-MX"/>
        </a:p>
      </dgm:t>
    </dgm:pt>
    <dgm:pt modelId="{F0FE8540-90E2-4B81-B059-08CB0EBBF63D}">
      <dgm:prSet/>
      <dgm:spPr/>
      <dgm:t>
        <a:bodyPr/>
        <a:lstStyle/>
        <a:p>
          <a:r>
            <a:rPr lang="es-MX" dirty="0" smtClean="0"/>
            <a:t>CANCION</a:t>
          </a:r>
          <a:endParaRPr lang="es-MX" dirty="0"/>
        </a:p>
      </dgm:t>
    </dgm:pt>
    <dgm:pt modelId="{3420F58B-11F1-4F8E-BF2F-6B8D35E104AC}" type="parTrans" cxnId="{64C9C4E9-34A6-468F-BEFE-5C53874800A4}">
      <dgm:prSet/>
      <dgm:spPr/>
      <dgm:t>
        <a:bodyPr/>
        <a:lstStyle/>
        <a:p>
          <a:endParaRPr lang="es-MX"/>
        </a:p>
      </dgm:t>
    </dgm:pt>
    <dgm:pt modelId="{E99D33DA-0217-40D5-B99F-A355C1E9C453}" type="sibTrans" cxnId="{64C9C4E9-34A6-468F-BEFE-5C53874800A4}">
      <dgm:prSet/>
      <dgm:spPr/>
      <dgm:t>
        <a:bodyPr/>
        <a:lstStyle/>
        <a:p>
          <a:endParaRPr lang="es-MX"/>
        </a:p>
      </dgm:t>
    </dgm:pt>
    <dgm:pt modelId="{F25A559A-730C-4521-B4CC-8D10C233F993}">
      <dgm:prSet/>
      <dgm:spPr/>
      <dgm:t>
        <a:bodyPr/>
        <a:lstStyle/>
        <a:p>
          <a:r>
            <a:rPr lang="es-MX" dirty="0" smtClean="0"/>
            <a:t>ENTREMES</a:t>
          </a:r>
          <a:endParaRPr lang="es-MX" dirty="0"/>
        </a:p>
      </dgm:t>
    </dgm:pt>
    <dgm:pt modelId="{49D82963-DEB3-4BF2-9CB0-144EE24DAAFF}" type="parTrans" cxnId="{F757E1F8-DAE8-487E-86D1-ED39F27C96CF}">
      <dgm:prSet/>
      <dgm:spPr/>
      <dgm:t>
        <a:bodyPr/>
        <a:lstStyle/>
        <a:p>
          <a:endParaRPr lang="es-MX"/>
        </a:p>
      </dgm:t>
    </dgm:pt>
    <dgm:pt modelId="{50E0F9A7-367E-43F5-ADD8-FAA0C95BB0BE}" type="sibTrans" cxnId="{F757E1F8-DAE8-487E-86D1-ED39F27C96CF}">
      <dgm:prSet/>
      <dgm:spPr/>
      <dgm:t>
        <a:bodyPr/>
        <a:lstStyle/>
        <a:p>
          <a:endParaRPr lang="es-MX"/>
        </a:p>
      </dgm:t>
    </dgm:pt>
    <dgm:pt modelId="{7A4ECD90-E431-4944-863E-C9D0D1BDEC76}">
      <dgm:prSet/>
      <dgm:spPr/>
      <dgm:t>
        <a:bodyPr/>
        <a:lstStyle/>
        <a:p>
          <a:r>
            <a:rPr lang="es-MX" dirty="0" smtClean="0"/>
            <a:t>CUENTO</a:t>
          </a:r>
          <a:endParaRPr lang="es-MX" dirty="0"/>
        </a:p>
      </dgm:t>
    </dgm:pt>
    <dgm:pt modelId="{F2B90189-0C5E-43BA-8AD8-32D26408A7B5}" type="parTrans" cxnId="{53F6A3BC-0BE8-43B7-9B85-3ADC97C378E0}">
      <dgm:prSet/>
      <dgm:spPr/>
      <dgm:t>
        <a:bodyPr/>
        <a:lstStyle/>
        <a:p>
          <a:endParaRPr lang="es-MX"/>
        </a:p>
      </dgm:t>
    </dgm:pt>
    <dgm:pt modelId="{D62318A6-3B1E-43AB-B5B4-0450CB300DE1}" type="sibTrans" cxnId="{53F6A3BC-0BE8-43B7-9B85-3ADC97C378E0}">
      <dgm:prSet/>
      <dgm:spPr/>
      <dgm:t>
        <a:bodyPr/>
        <a:lstStyle/>
        <a:p>
          <a:endParaRPr lang="es-MX"/>
        </a:p>
      </dgm:t>
    </dgm:pt>
    <dgm:pt modelId="{D4CA36FC-FECD-4A94-B840-7203CF04CA9D}">
      <dgm:prSet/>
      <dgm:spPr/>
      <dgm:t>
        <a:bodyPr/>
        <a:lstStyle/>
        <a:p>
          <a:r>
            <a:rPr lang="es-MX" dirty="0" smtClean="0"/>
            <a:t>CHISTE</a:t>
          </a:r>
          <a:endParaRPr lang="es-MX" dirty="0"/>
        </a:p>
      </dgm:t>
    </dgm:pt>
    <dgm:pt modelId="{6F0DF373-C3C1-4658-869A-802D233B0E5C}" type="parTrans" cxnId="{502193CE-F120-49CA-87B0-AF33F82B8E40}">
      <dgm:prSet/>
      <dgm:spPr/>
      <dgm:t>
        <a:bodyPr/>
        <a:lstStyle/>
        <a:p>
          <a:endParaRPr lang="es-MX"/>
        </a:p>
      </dgm:t>
    </dgm:pt>
    <dgm:pt modelId="{9215A6A4-2381-415D-9ACC-70D3EB41E5EA}" type="sibTrans" cxnId="{502193CE-F120-49CA-87B0-AF33F82B8E40}">
      <dgm:prSet/>
      <dgm:spPr/>
      <dgm:t>
        <a:bodyPr/>
        <a:lstStyle/>
        <a:p>
          <a:endParaRPr lang="es-MX"/>
        </a:p>
      </dgm:t>
    </dgm:pt>
    <dgm:pt modelId="{29C28915-E807-40CD-8173-36CD45C20E31}">
      <dgm:prSet/>
      <dgm:spPr/>
      <dgm:t>
        <a:bodyPr/>
        <a:lstStyle/>
        <a:p>
          <a:r>
            <a:rPr lang="es-MX" dirty="0" smtClean="0"/>
            <a:t>ADIVINANZA</a:t>
          </a:r>
          <a:endParaRPr lang="es-MX" dirty="0"/>
        </a:p>
      </dgm:t>
    </dgm:pt>
    <dgm:pt modelId="{FB083CC1-B478-45CD-A4C0-E31146993183}" type="parTrans" cxnId="{A2416D7D-C037-4111-8E79-C715D462B19F}">
      <dgm:prSet/>
      <dgm:spPr/>
      <dgm:t>
        <a:bodyPr/>
        <a:lstStyle/>
        <a:p>
          <a:endParaRPr lang="es-MX"/>
        </a:p>
      </dgm:t>
    </dgm:pt>
    <dgm:pt modelId="{CC499739-1D57-41D3-AB05-E03D4FD69988}" type="sibTrans" cxnId="{A2416D7D-C037-4111-8E79-C715D462B19F}">
      <dgm:prSet/>
      <dgm:spPr/>
      <dgm:t>
        <a:bodyPr/>
        <a:lstStyle/>
        <a:p>
          <a:endParaRPr lang="es-MX"/>
        </a:p>
      </dgm:t>
    </dgm:pt>
    <dgm:pt modelId="{105DEB18-3621-48C2-A6A3-C03DBB337A2E}" type="pres">
      <dgm:prSet presAssocID="{CBB9B398-252E-401C-AE5A-0862DFAD4B6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MX"/>
        </a:p>
      </dgm:t>
    </dgm:pt>
    <dgm:pt modelId="{1FD21703-84D3-4BB9-A03B-A5C48EE5E73D}" type="pres">
      <dgm:prSet presAssocID="{F852CC0D-0C2F-4DAD-AC7B-0DC3A5263AD2}" presName="hierRoot1" presStyleCnt="0"/>
      <dgm:spPr/>
    </dgm:pt>
    <dgm:pt modelId="{DC1701E0-AC88-42C8-AA8E-5DEBA97EF0FE}" type="pres">
      <dgm:prSet presAssocID="{F852CC0D-0C2F-4DAD-AC7B-0DC3A5263AD2}" presName="composite" presStyleCnt="0"/>
      <dgm:spPr/>
    </dgm:pt>
    <dgm:pt modelId="{A7615589-6206-4546-8D26-B5E35F1EAD4E}" type="pres">
      <dgm:prSet presAssocID="{F852CC0D-0C2F-4DAD-AC7B-0DC3A5263AD2}" presName="background" presStyleLbl="node0" presStyleIdx="0" presStyleCnt="1"/>
      <dgm:spPr/>
    </dgm:pt>
    <dgm:pt modelId="{00887E86-05EE-4AE1-930B-C4776B6CA6AE}" type="pres">
      <dgm:prSet presAssocID="{F852CC0D-0C2F-4DAD-AC7B-0DC3A5263AD2}" presName="text" presStyleLbl="fgAcc0" presStyleIdx="0" presStyleCnt="1" custLinFactNeighborX="-19124" custLinFactNeighborY="-33655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0BB74AA5-B5FA-4804-9DBD-5B7EC762C090}" type="pres">
      <dgm:prSet presAssocID="{F852CC0D-0C2F-4DAD-AC7B-0DC3A5263AD2}" presName="hierChild2" presStyleCnt="0"/>
      <dgm:spPr/>
    </dgm:pt>
    <dgm:pt modelId="{7E252776-1935-4234-8009-DF21C699F1D1}" type="pres">
      <dgm:prSet presAssocID="{A21A1E45-59BD-4DD2-B786-1FAC7CA6D6AA}" presName="Name10" presStyleLbl="parChTrans1D2" presStyleIdx="0" presStyleCnt="2"/>
      <dgm:spPr/>
      <dgm:t>
        <a:bodyPr/>
        <a:lstStyle/>
        <a:p>
          <a:endParaRPr lang="es-MX"/>
        </a:p>
      </dgm:t>
    </dgm:pt>
    <dgm:pt modelId="{9C216281-D907-40A8-BE41-AF3664C2FC89}" type="pres">
      <dgm:prSet presAssocID="{1318D2C7-5C23-40BA-8B5A-82FC1FD80EE8}" presName="hierRoot2" presStyleCnt="0"/>
      <dgm:spPr/>
    </dgm:pt>
    <dgm:pt modelId="{EF3C2F3D-688B-4B18-8C19-7FA2CBADC7C4}" type="pres">
      <dgm:prSet presAssocID="{1318D2C7-5C23-40BA-8B5A-82FC1FD80EE8}" presName="composite2" presStyleCnt="0"/>
      <dgm:spPr/>
    </dgm:pt>
    <dgm:pt modelId="{B08D9417-91EE-42CC-983F-9829B20C4EB3}" type="pres">
      <dgm:prSet presAssocID="{1318D2C7-5C23-40BA-8B5A-82FC1FD80EE8}" presName="background2" presStyleLbl="node2" presStyleIdx="0" presStyleCnt="2"/>
      <dgm:spPr/>
    </dgm:pt>
    <dgm:pt modelId="{661DA843-4FA9-4B07-A460-AC92B4B3B7FC}" type="pres">
      <dgm:prSet presAssocID="{1318D2C7-5C23-40BA-8B5A-82FC1FD80EE8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380B9091-1C23-4016-91EA-76B477ADDE60}" type="pres">
      <dgm:prSet presAssocID="{1318D2C7-5C23-40BA-8B5A-82FC1FD80EE8}" presName="hierChild3" presStyleCnt="0"/>
      <dgm:spPr/>
    </dgm:pt>
    <dgm:pt modelId="{4BC384F7-B220-4E75-8526-A8EBD6805B5C}" type="pres">
      <dgm:prSet presAssocID="{6F0DF373-C3C1-4658-869A-802D233B0E5C}" presName="Name17" presStyleLbl="parChTrans1D3" presStyleIdx="0" presStyleCnt="8"/>
      <dgm:spPr/>
      <dgm:t>
        <a:bodyPr/>
        <a:lstStyle/>
        <a:p>
          <a:endParaRPr lang="es-MX"/>
        </a:p>
      </dgm:t>
    </dgm:pt>
    <dgm:pt modelId="{2D242E8C-8CEE-49AB-800B-97C2B286BD57}" type="pres">
      <dgm:prSet presAssocID="{D4CA36FC-FECD-4A94-B840-7203CF04CA9D}" presName="hierRoot3" presStyleCnt="0"/>
      <dgm:spPr/>
    </dgm:pt>
    <dgm:pt modelId="{0EDEB773-0EFE-4DD9-BA36-B3B0DCBE4EBA}" type="pres">
      <dgm:prSet presAssocID="{D4CA36FC-FECD-4A94-B840-7203CF04CA9D}" presName="composite3" presStyleCnt="0"/>
      <dgm:spPr/>
    </dgm:pt>
    <dgm:pt modelId="{A029CB8B-94F0-4E54-9CE7-80D210B5A658}" type="pres">
      <dgm:prSet presAssocID="{D4CA36FC-FECD-4A94-B840-7203CF04CA9D}" presName="background3" presStyleLbl="node3" presStyleIdx="0" presStyleCnt="8"/>
      <dgm:spPr/>
    </dgm:pt>
    <dgm:pt modelId="{39D773F8-477B-442A-850D-22BC85F2B5EE}" type="pres">
      <dgm:prSet presAssocID="{D4CA36FC-FECD-4A94-B840-7203CF04CA9D}" presName="text3" presStyleLbl="fgAcc3" presStyleIdx="0" presStyleCnt="8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1B00FC27-70F0-43A6-B4C6-279DEC637CC4}" type="pres">
      <dgm:prSet presAssocID="{D4CA36FC-FECD-4A94-B840-7203CF04CA9D}" presName="hierChild4" presStyleCnt="0"/>
      <dgm:spPr/>
    </dgm:pt>
    <dgm:pt modelId="{4CA312E7-7C3B-4131-B89A-8F1415EAF244}" type="pres">
      <dgm:prSet presAssocID="{FB083CC1-B478-45CD-A4C0-E31146993183}" presName="Name17" presStyleLbl="parChTrans1D3" presStyleIdx="1" presStyleCnt="8"/>
      <dgm:spPr/>
      <dgm:t>
        <a:bodyPr/>
        <a:lstStyle/>
        <a:p>
          <a:endParaRPr lang="es-MX"/>
        </a:p>
      </dgm:t>
    </dgm:pt>
    <dgm:pt modelId="{9A619EE2-8D03-4239-B8D7-B498E2DD466F}" type="pres">
      <dgm:prSet presAssocID="{29C28915-E807-40CD-8173-36CD45C20E31}" presName="hierRoot3" presStyleCnt="0"/>
      <dgm:spPr/>
    </dgm:pt>
    <dgm:pt modelId="{62654D44-D2B2-4C71-B470-F6A080A7185E}" type="pres">
      <dgm:prSet presAssocID="{29C28915-E807-40CD-8173-36CD45C20E31}" presName="composite3" presStyleCnt="0"/>
      <dgm:spPr/>
    </dgm:pt>
    <dgm:pt modelId="{E6E9F34A-929C-41F2-88F3-8FF999664100}" type="pres">
      <dgm:prSet presAssocID="{29C28915-E807-40CD-8173-36CD45C20E31}" presName="background3" presStyleLbl="node3" presStyleIdx="1" presStyleCnt="8"/>
      <dgm:spPr/>
    </dgm:pt>
    <dgm:pt modelId="{8E12A821-D806-4BE0-9D9A-966A51808D43}" type="pres">
      <dgm:prSet presAssocID="{29C28915-E807-40CD-8173-36CD45C20E31}" presName="text3" presStyleLbl="fgAcc3" presStyleIdx="1" presStyleCnt="8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C6576471-2636-49A9-B53F-0198150EDDCE}" type="pres">
      <dgm:prSet presAssocID="{29C28915-E807-40CD-8173-36CD45C20E31}" presName="hierChild4" presStyleCnt="0"/>
      <dgm:spPr/>
    </dgm:pt>
    <dgm:pt modelId="{AA4D5E57-EB80-43F8-8FB6-8C2D91FDB5CB}" type="pres">
      <dgm:prSet presAssocID="{120DF467-7074-41CB-B62F-5345F2617503}" presName="Name17" presStyleLbl="parChTrans1D3" presStyleIdx="2" presStyleCnt="8"/>
      <dgm:spPr/>
      <dgm:t>
        <a:bodyPr/>
        <a:lstStyle/>
        <a:p>
          <a:endParaRPr lang="es-MX"/>
        </a:p>
      </dgm:t>
    </dgm:pt>
    <dgm:pt modelId="{C41F4DA2-A934-433F-B5A4-A1EC20B9177F}" type="pres">
      <dgm:prSet presAssocID="{00E19625-17C3-410C-AC3B-96D7B33E4C48}" presName="hierRoot3" presStyleCnt="0"/>
      <dgm:spPr/>
    </dgm:pt>
    <dgm:pt modelId="{912D51A9-7D6D-4F06-9918-D06072BF9EF7}" type="pres">
      <dgm:prSet presAssocID="{00E19625-17C3-410C-AC3B-96D7B33E4C48}" presName="composite3" presStyleCnt="0"/>
      <dgm:spPr/>
    </dgm:pt>
    <dgm:pt modelId="{4D8F4890-09AC-4D21-B56B-BCE8F2C6A48D}" type="pres">
      <dgm:prSet presAssocID="{00E19625-17C3-410C-AC3B-96D7B33E4C48}" presName="background3" presStyleLbl="node3" presStyleIdx="2" presStyleCnt="8"/>
      <dgm:spPr/>
    </dgm:pt>
    <dgm:pt modelId="{A31C57A4-DB93-45B9-BC4B-1CD1FD8645CA}" type="pres">
      <dgm:prSet presAssocID="{00E19625-17C3-410C-AC3B-96D7B33E4C48}" presName="text3" presStyleLbl="fgAcc3" presStyleIdx="2" presStyleCnt="8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860BEE93-B74C-43BD-8DE2-4479264B1187}" type="pres">
      <dgm:prSet presAssocID="{00E19625-17C3-410C-AC3B-96D7B33E4C48}" presName="hierChild4" presStyleCnt="0"/>
      <dgm:spPr/>
    </dgm:pt>
    <dgm:pt modelId="{4D137685-EDEB-46BD-A22E-24603151FA09}" type="pres">
      <dgm:prSet presAssocID="{3420F58B-11F1-4F8E-BF2F-6B8D35E104AC}" presName="Name17" presStyleLbl="parChTrans1D3" presStyleIdx="3" presStyleCnt="8"/>
      <dgm:spPr/>
      <dgm:t>
        <a:bodyPr/>
        <a:lstStyle/>
        <a:p>
          <a:endParaRPr lang="es-MX"/>
        </a:p>
      </dgm:t>
    </dgm:pt>
    <dgm:pt modelId="{64B6DF46-EE21-4264-81E7-4768BA1C790B}" type="pres">
      <dgm:prSet presAssocID="{F0FE8540-90E2-4B81-B059-08CB0EBBF63D}" presName="hierRoot3" presStyleCnt="0"/>
      <dgm:spPr/>
    </dgm:pt>
    <dgm:pt modelId="{1EABC98A-60EF-4B60-A80B-7A627920C4EF}" type="pres">
      <dgm:prSet presAssocID="{F0FE8540-90E2-4B81-B059-08CB0EBBF63D}" presName="composite3" presStyleCnt="0"/>
      <dgm:spPr/>
    </dgm:pt>
    <dgm:pt modelId="{49243EB1-E57D-4A4A-B3B6-734B5C476284}" type="pres">
      <dgm:prSet presAssocID="{F0FE8540-90E2-4B81-B059-08CB0EBBF63D}" presName="background3" presStyleLbl="node3" presStyleIdx="3" presStyleCnt="8"/>
      <dgm:spPr/>
    </dgm:pt>
    <dgm:pt modelId="{3B9F10C1-A88B-497C-87F3-DBEB0CB0F637}" type="pres">
      <dgm:prSet presAssocID="{F0FE8540-90E2-4B81-B059-08CB0EBBF63D}" presName="text3" presStyleLbl="fgAcc3" presStyleIdx="3" presStyleCnt="8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CB7213FD-086F-4235-A0F9-A0FE789DCF7A}" type="pres">
      <dgm:prSet presAssocID="{F0FE8540-90E2-4B81-B059-08CB0EBBF63D}" presName="hierChild4" presStyleCnt="0"/>
      <dgm:spPr/>
    </dgm:pt>
    <dgm:pt modelId="{37F45498-E213-4A4C-85AD-40734C0CC360}" type="pres">
      <dgm:prSet presAssocID="{C29308B2-A897-4E73-9628-B40E3709070E}" presName="Name17" presStyleLbl="parChTrans1D3" presStyleIdx="4" presStyleCnt="8"/>
      <dgm:spPr/>
      <dgm:t>
        <a:bodyPr/>
        <a:lstStyle/>
        <a:p>
          <a:endParaRPr lang="es-MX"/>
        </a:p>
      </dgm:t>
    </dgm:pt>
    <dgm:pt modelId="{9F74A413-5AFE-455E-A3C5-F0E1C84FF384}" type="pres">
      <dgm:prSet presAssocID="{D9FA00D4-5095-4EC7-9BD2-A9CF7269F911}" presName="hierRoot3" presStyleCnt="0"/>
      <dgm:spPr/>
    </dgm:pt>
    <dgm:pt modelId="{29B1DDE7-219B-4B51-B8EF-EC99DD0A2A7C}" type="pres">
      <dgm:prSet presAssocID="{D9FA00D4-5095-4EC7-9BD2-A9CF7269F911}" presName="composite3" presStyleCnt="0"/>
      <dgm:spPr/>
    </dgm:pt>
    <dgm:pt modelId="{057C5C72-EEE2-4A0D-A7F9-88B856A981A7}" type="pres">
      <dgm:prSet presAssocID="{D9FA00D4-5095-4EC7-9BD2-A9CF7269F911}" presName="background3" presStyleLbl="node3" presStyleIdx="4" presStyleCnt="8"/>
      <dgm:spPr/>
    </dgm:pt>
    <dgm:pt modelId="{07019C59-CDAA-49FF-B7A6-CBD4CEEB10BE}" type="pres">
      <dgm:prSet presAssocID="{D9FA00D4-5095-4EC7-9BD2-A9CF7269F911}" presName="text3" presStyleLbl="fgAcc3" presStyleIdx="4" presStyleCnt="8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BC33F27F-D2C0-487C-A432-4D4AA7F4E1A0}" type="pres">
      <dgm:prSet presAssocID="{D9FA00D4-5095-4EC7-9BD2-A9CF7269F911}" presName="hierChild4" presStyleCnt="0"/>
      <dgm:spPr/>
    </dgm:pt>
    <dgm:pt modelId="{A40C41CF-28A9-4442-ADDA-FB1989A83D14}" type="pres">
      <dgm:prSet presAssocID="{D8EA7883-8358-4613-B295-5402092B5CC0}" presName="Name10" presStyleLbl="parChTrans1D2" presStyleIdx="1" presStyleCnt="2"/>
      <dgm:spPr/>
      <dgm:t>
        <a:bodyPr/>
        <a:lstStyle/>
        <a:p>
          <a:endParaRPr lang="es-MX"/>
        </a:p>
      </dgm:t>
    </dgm:pt>
    <dgm:pt modelId="{C2CE3E45-39D9-4ED9-AB1C-47BCE0D1F16E}" type="pres">
      <dgm:prSet presAssocID="{DFE76CAB-4608-4B59-8A9A-4C472FF17363}" presName="hierRoot2" presStyleCnt="0"/>
      <dgm:spPr/>
    </dgm:pt>
    <dgm:pt modelId="{C6A8AF77-6A33-40A8-B684-002C207B7D6F}" type="pres">
      <dgm:prSet presAssocID="{DFE76CAB-4608-4B59-8A9A-4C472FF17363}" presName="composite2" presStyleCnt="0"/>
      <dgm:spPr/>
    </dgm:pt>
    <dgm:pt modelId="{F8887CE2-8F5B-4941-A280-C81BF956679C}" type="pres">
      <dgm:prSet presAssocID="{DFE76CAB-4608-4B59-8A9A-4C472FF17363}" presName="background2" presStyleLbl="node2" presStyleIdx="1" presStyleCnt="2"/>
      <dgm:spPr/>
    </dgm:pt>
    <dgm:pt modelId="{978E6C70-6CA4-4DF4-9393-6AC7FC6A0FC0}" type="pres">
      <dgm:prSet presAssocID="{DFE76CAB-4608-4B59-8A9A-4C472FF17363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2158667E-0AB9-4C1E-8005-9C3609C86E0B}" type="pres">
      <dgm:prSet presAssocID="{DFE76CAB-4608-4B59-8A9A-4C472FF17363}" presName="hierChild3" presStyleCnt="0"/>
      <dgm:spPr/>
    </dgm:pt>
    <dgm:pt modelId="{DDB003C9-CF2F-4891-9C8D-3B90393345FA}" type="pres">
      <dgm:prSet presAssocID="{DCB69075-D8D0-4FAF-A9FD-345E439AC222}" presName="Name17" presStyleLbl="parChTrans1D3" presStyleIdx="5" presStyleCnt="8"/>
      <dgm:spPr/>
      <dgm:t>
        <a:bodyPr/>
        <a:lstStyle/>
        <a:p>
          <a:endParaRPr lang="es-MX"/>
        </a:p>
      </dgm:t>
    </dgm:pt>
    <dgm:pt modelId="{CA0D6EB6-068A-42C4-B45F-5906EBB2A2B0}" type="pres">
      <dgm:prSet presAssocID="{8D266218-8CF3-4DC7-BE58-43E85FCC1978}" presName="hierRoot3" presStyleCnt="0"/>
      <dgm:spPr/>
    </dgm:pt>
    <dgm:pt modelId="{71935073-635F-4BD1-BCB7-8E2B6BE077ED}" type="pres">
      <dgm:prSet presAssocID="{8D266218-8CF3-4DC7-BE58-43E85FCC1978}" presName="composite3" presStyleCnt="0"/>
      <dgm:spPr/>
    </dgm:pt>
    <dgm:pt modelId="{C3DF2114-9137-475D-9B77-3235F56188B8}" type="pres">
      <dgm:prSet presAssocID="{8D266218-8CF3-4DC7-BE58-43E85FCC1978}" presName="background3" presStyleLbl="node3" presStyleIdx="5" presStyleCnt="8"/>
      <dgm:spPr/>
    </dgm:pt>
    <dgm:pt modelId="{9E12426A-A8D7-4A81-9C13-2C831CAEABE7}" type="pres">
      <dgm:prSet presAssocID="{8D266218-8CF3-4DC7-BE58-43E85FCC1978}" presName="text3" presStyleLbl="fgAcc3" presStyleIdx="5" presStyleCnt="8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BC88629B-3BF9-4F50-9C62-A51B50CE03EB}" type="pres">
      <dgm:prSet presAssocID="{8D266218-8CF3-4DC7-BE58-43E85FCC1978}" presName="hierChild4" presStyleCnt="0"/>
      <dgm:spPr/>
    </dgm:pt>
    <dgm:pt modelId="{ADD03041-FF81-46E8-8BD2-7A280BCA6888}" type="pres">
      <dgm:prSet presAssocID="{49D82963-DEB3-4BF2-9CB0-144EE24DAAFF}" presName="Name17" presStyleLbl="parChTrans1D3" presStyleIdx="6" presStyleCnt="8"/>
      <dgm:spPr/>
      <dgm:t>
        <a:bodyPr/>
        <a:lstStyle/>
        <a:p>
          <a:endParaRPr lang="es-MX"/>
        </a:p>
      </dgm:t>
    </dgm:pt>
    <dgm:pt modelId="{2E25F033-01B8-4B3F-896B-3390FA27578D}" type="pres">
      <dgm:prSet presAssocID="{F25A559A-730C-4521-B4CC-8D10C233F993}" presName="hierRoot3" presStyleCnt="0"/>
      <dgm:spPr/>
    </dgm:pt>
    <dgm:pt modelId="{6FC94429-1A87-435B-9974-AD6179A8283E}" type="pres">
      <dgm:prSet presAssocID="{F25A559A-730C-4521-B4CC-8D10C233F993}" presName="composite3" presStyleCnt="0"/>
      <dgm:spPr/>
    </dgm:pt>
    <dgm:pt modelId="{4ED9CBDB-F6C0-4592-8B5C-BEAA3377E61C}" type="pres">
      <dgm:prSet presAssocID="{F25A559A-730C-4521-B4CC-8D10C233F993}" presName="background3" presStyleLbl="node3" presStyleIdx="6" presStyleCnt="8"/>
      <dgm:spPr/>
    </dgm:pt>
    <dgm:pt modelId="{E02C781F-C5A8-4FAC-9443-BA0D324CF622}" type="pres">
      <dgm:prSet presAssocID="{F25A559A-730C-4521-B4CC-8D10C233F993}" presName="text3" presStyleLbl="fgAcc3" presStyleIdx="6" presStyleCnt="8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B1032B15-D0AD-4A6E-B67D-4F73C3A03DC2}" type="pres">
      <dgm:prSet presAssocID="{F25A559A-730C-4521-B4CC-8D10C233F993}" presName="hierChild4" presStyleCnt="0"/>
      <dgm:spPr/>
    </dgm:pt>
    <dgm:pt modelId="{3BD7422F-95DE-4519-B776-EAF3B55005F9}" type="pres">
      <dgm:prSet presAssocID="{F2B90189-0C5E-43BA-8AD8-32D26408A7B5}" presName="Name17" presStyleLbl="parChTrans1D3" presStyleIdx="7" presStyleCnt="8"/>
      <dgm:spPr/>
      <dgm:t>
        <a:bodyPr/>
        <a:lstStyle/>
        <a:p>
          <a:endParaRPr lang="es-MX"/>
        </a:p>
      </dgm:t>
    </dgm:pt>
    <dgm:pt modelId="{0BFE9A0A-DC70-40BD-AF81-42ED8A0C0E50}" type="pres">
      <dgm:prSet presAssocID="{7A4ECD90-E431-4944-863E-C9D0D1BDEC76}" presName="hierRoot3" presStyleCnt="0"/>
      <dgm:spPr/>
    </dgm:pt>
    <dgm:pt modelId="{9C422B8B-8F69-4340-9C73-479E2A6CECEC}" type="pres">
      <dgm:prSet presAssocID="{7A4ECD90-E431-4944-863E-C9D0D1BDEC76}" presName="composite3" presStyleCnt="0"/>
      <dgm:spPr/>
    </dgm:pt>
    <dgm:pt modelId="{67C4C2B5-76A7-47B2-9927-12A3C212DDA6}" type="pres">
      <dgm:prSet presAssocID="{7A4ECD90-E431-4944-863E-C9D0D1BDEC76}" presName="background3" presStyleLbl="node3" presStyleIdx="7" presStyleCnt="8"/>
      <dgm:spPr/>
    </dgm:pt>
    <dgm:pt modelId="{2BE6DE9B-C587-4839-9C2F-6CB1C4B61392}" type="pres">
      <dgm:prSet presAssocID="{7A4ECD90-E431-4944-863E-C9D0D1BDEC76}" presName="text3" presStyleLbl="fgAcc3" presStyleIdx="7" presStyleCnt="8">
        <dgm:presLayoutVars>
          <dgm:chPref val="3"/>
        </dgm:presLayoutVars>
      </dgm:prSet>
      <dgm:spPr/>
      <dgm:t>
        <a:bodyPr/>
        <a:lstStyle/>
        <a:p>
          <a:endParaRPr lang="es-MX"/>
        </a:p>
      </dgm:t>
    </dgm:pt>
    <dgm:pt modelId="{809F3A4D-3F92-4602-BCBD-7A07C9B9572B}" type="pres">
      <dgm:prSet presAssocID="{7A4ECD90-E431-4944-863E-C9D0D1BDEC76}" presName="hierChild4" presStyleCnt="0"/>
      <dgm:spPr/>
    </dgm:pt>
  </dgm:ptLst>
  <dgm:cxnLst>
    <dgm:cxn modelId="{502193CE-F120-49CA-87B0-AF33F82B8E40}" srcId="{1318D2C7-5C23-40BA-8B5A-82FC1FD80EE8}" destId="{D4CA36FC-FECD-4A94-B840-7203CF04CA9D}" srcOrd="0" destOrd="0" parTransId="{6F0DF373-C3C1-4658-869A-802D233B0E5C}" sibTransId="{9215A6A4-2381-415D-9ACC-70D3EB41E5EA}"/>
    <dgm:cxn modelId="{64C9C4E9-34A6-468F-BEFE-5C53874800A4}" srcId="{1318D2C7-5C23-40BA-8B5A-82FC1FD80EE8}" destId="{F0FE8540-90E2-4B81-B059-08CB0EBBF63D}" srcOrd="3" destOrd="0" parTransId="{3420F58B-11F1-4F8E-BF2F-6B8D35E104AC}" sibTransId="{E99D33DA-0217-40D5-B99F-A355C1E9C453}"/>
    <dgm:cxn modelId="{E940684E-27BC-447B-A03D-0AC8872057F9}" srcId="{F852CC0D-0C2F-4DAD-AC7B-0DC3A5263AD2}" destId="{DFE76CAB-4608-4B59-8A9A-4C472FF17363}" srcOrd="1" destOrd="0" parTransId="{D8EA7883-8358-4613-B295-5402092B5CC0}" sibTransId="{659DF465-15CB-469B-B84B-552604754973}"/>
    <dgm:cxn modelId="{A2416D7D-C037-4111-8E79-C715D462B19F}" srcId="{1318D2C7-5C23-40BA-8B5A-82FC1FD80EE8}" destId="{29C28915-E807-40CD-8173-36CD45C20E31}" srcOrd="1" destOrd="0" parTransId="{FB083CC1-B478-45CD-A4C0-E31146993183}" sibTransId="{CC499739-1D57-41D3-AB05-E03D4FD69988}"/>
    <dgm:cxn modelId="{A41845A5-B518-4E6C-8ED5-E8AF85FD46A4}" type="presOf" srcId="{00E19625-17C3-410C-AC3B-96D7B33E4C48}" destId="{A31C57A4-DB93-45B9-BC4B-1CD1FD8645CA}" srcOrd="0" destOrd="0" presId="urn:microsoft.com/office/officeart/2005/8/layout/hierarchy1"/>
    <dgm:cxn modelId="{77CA33AF-5E99-442D-A24C-BF985D956A59}" type="presOf" srcId="{F852CC0D-0C2F-4DAD-AC7B-0DC3A5263AD2}" destId="{00887E86-05EE-4AE1-930B-C4776B6CA6AE}" srcOrd="0" destOrd="0" presId="urn:microsoft.com/office/officeart/2005/8/layout/hierarchy1"/>
    <dgm:cxn modelId="{9059256A-6B10-4BFB-8C99-42F814DEF973}" type="presOf" srcId="{1318D2C7-5C23-40BA-8B5A-82FC1FD80EE8}" destId="{661DA843-4FA9-4B07-A460-AC92B4B3B7FC}" srcOrd="0" destOrd="0" presId="urn:microsoft.com/office/officeart/2005/8/layout/hierarchy1"/>
    <dgm:cxn modelId="{053B2659-082A-499E-9D1A-E2ABB8391BB4}" type="presOf" srcId="{F2B90189-0C5E-43BA-8AD8-32D26408A7B5}" destId="{3BD7422F-95DE-4519-B776-EAF3B55005F9}" srcOrd="0" destOrd="0" presId="urn:microsoft.com/office/officeart/2005/8/layout/hierarchy1"/>
    <dgm:cxn modelId="{A633C568-3011-4769-A1C7-793B6C2392A8}" type="presOf" srcId="{3420F58B-11F1-4F8E-BF2F-6B8D35E104AC}" destId="{4D137685-EDEB-46BD-A22E-24603151FA09}" srcOrd="0" destOrd="0" presId="urn:microsoft.com/office/officeart/2005/8/layout/hierarchy1"/>
    <dgm:cxn modelId="{8579EF55-6F5F-4E73-92DA-A5D54D6D430C}" type="presOf" srcId="{7A4ECD90-E431-4944-863E-C9D0D1BDEC76}" destId="{2BE6DE9B-C587-4839-9C2F-6CB1C4B61392}" srcOrd="0" destOrd="0" presId="urn:microsoft.com/office/officeart/2005/8/layout/hierarchy1"/>
    <dgm:cxn modelId="{D504936A-F3EE-4411-B604-5141C6C3EDA2}" srcId="{1318D2C7-5C23-40BA-8B5A-82FC1FD80EE8}" destId="{D9FA00D4-5095-4EC7-9BD2-A9CF7269F911}" srcOrd="4" destOrd="0" parTransId="{C29308B2-A897-4E73-9628-B40E3709070E}" sibTransId="{3BB88E67-E49A-436E-9276-F320A405F42F}"/>
    <dgm:cxn modelId="{505E33F2-2F48-4E9F-A271-56900EE225B9}" type="presOf" srcId="{CBB9B398-252E-401C-AE5A-0862DFAD4B60}" destId="{105DEB18-3621-48C2-A6A3-C03DBB337A2E}" srcOrd="0" destOrd="0" presId="urn:microsoft.com/office/officeart/2005/8/layout/hierarchy1"/>
    <dgm:cxn modelId="{497C6FD7-F272-42BC-98AD-E6559DB612DD}" type="presOf" srcId="{D9FA00D4-5095-4EC7-9BD2-A9CF7269F911}" destId="{07019C59-CDAA-49FF-B7A6-CBD4CEEB10BE}" srcOrd="0" destOrd="0" presId="urn:microsoft.com/office/officeart/2005/8/layout/hierarchy1"/>
    <dgm:cxn modelId="{AD200616-56E9-4F83-910F-4F7D8BFC6004}" type="presOf" srcId="{C29308B2-A897-4E73-9628-B40E3709070E}" destId="{37F45498-E213-4A4C-85AD-40734C0CC360}" srcOrd="0" destOrd="0" presId="urn:microsoft.com/office/officeart/2005/8/layout/hierarchy1"/>
    <dgm:cxn modelId="{F757E1F8-DAE8-487E-86D1-ED39F27C96CF}" srcId="{DFE76CAB-4608-4B59-8A9A-4C472FF17363}" destId="{F25A559A-730C-4521-B4CC-8D10C233F993}" srcOrd="1" destOrd="0" parTransId="{49D82963-DEB3-4BF2-9CB0-144EE24DAAFF}" sibTransId="{50E0F9A7-367E-43F5-ADD8-FAA0C95BB0BE}"/>
    <dgm:cxn modelId="{70C907B0-96A0-4377-9AF3-5DED56167D0C}" type="presOf" srcId="{8D266218-8CF3-4DC7-BE58-43E85FCC1978}" destId="{9E12426A-A8D7-4A81-9C13-2C831CAEABE7}" srcOrd="0" destOrd="0" presId="urn:microsoft.com/office/officeart/2005/8/layout/hierarchy1"/>
    <dgm:cxn modelId="{44E1854C-E1BE-4AF8-8A77-1D6D82B85B59}" type="presOf" srcId="{29C28915-E807-40CD-8173-36CD45C20E31}" destId="{8E12A821-D806-4BE0-9D9A-966A51808D43}" srcOrd="0" destOrd="0" presId="urn:microsoft.com/office/officeart/2005/8/layout/hierarchy1"/>
    <dgm:cxn modelId="{2AD37840-D6FD-4AE7-B1A8-5BD48D593178}" type="presOf" srcId="{D4CA36FC-FECD-4A94-B840-7203CF04CA9D}" destId="{39D773F8-477B-442A-850D-22BC85F2B5EE}" srcOrd="0" destOrd="0" presId="urn:microsoft.com/office/officeart/2005/8/layout/hierarchy1"/>
    <dgm:cxn modelId="{EC7FA8B0-5282-42BA-BE0A-366FCD1F1E85}" srcId="{1318D2C7-5C23-40BA-8B5A-82FC1FD80EE8}" destId="{00E19625-17C3-410C-AC3B-96D7B33E4C48}" srcOrd="2" destOrd="0" parTransId="{120DF467-7074-41CB-B62F-5345F2617503}" sibTransId="{05113E20-E441-4F41-AB4B-F3E324F380AE}"/>
    <dgm:cxn modelId="{E0DEF78E-130C-452A-8D6B-319D2952F00B}" srcId="{F852CC0D-0C2F-4DAD-AC7B-0DC3A5263AD2}" destId="{1318D2C7-5C23-40BA-8B5A-82FC1FD80EE8}" srcOrd="0" destOrd="0" parTransId="{A21A1E45-59BD-4DD2-B786-1FAC7CA6D6AA}" sibTransId="{1258D695-9C6D-46C7-8E65-F0F47CEDCAB3}"/>
    <dgm:cxn modelId="{5C625CD1-801A-428B-BCFB-69F247EDC892}" type="presOf" srcId="{D8EA7883-8358-4613-B295-5402092B5CC0}" destId="{A40C41CF-28A9-4442-ADDA-FB1989A83D14}" srcOrd="0" destOrd="0" presId="urn:microsoft.com/office/officeart/2005/8/layout/hierarchy1"/>
    <dgm:cxn modelId="{54BDC3C3-0BD5-442B-B99B-2B82D0FC027F}" type="presOf" srcId="{FB083CC1-B478-45CD-A4C0-E31146993183}" destId="{4CA312E7-7C3B-4131-B89A-8F1415EAF244}" srcOrd="0" destOrd="0" presId="urn:microsoft.com/office/officeart/2005/8/layout/hierarchy1"/>
    <dgm:cxn modelId="{E356701E-8FE7-4FD1-93D1-C713D740F5AD}" type="presOf" srcId="{DCB69075-D8D0-4FAF-A9FD-345E439AC222}" destId="{DDB003C9-CF2F-4891-9C8D-3B90393345FA}" srcOrd="0" destOrd="0" presId="urn:microsoft.com/office/officeart/2005/8/layout/hierarchy1"/>
    <dgm:cxn modelId="{CD1CBCC3-E5AC-4CA7-8604-2B7BB8333A80}" type="presOf" srcId="{6F0DF373-C3C1-4658-869A-802D233B0E5C}" destId="{4BC384F7-B220-4E75-8526-A8EBD6805B5C}" srcOrd="0" destOrd="0" presId="urn:microsoft.com/office/officeart/2005/8/layout/hierarchy1"/>
    <dgm:cxn modelId="{89BEAEE9-2D2E-417F-80A7-B338DA618B39}" type="presOf" srcId="{F25A559A-730C-4521-B4CC-8D10C233F993}" destId="{E02C781F-C5A8-4FAC-9443-BA0D324CF622}" srcOrd="0" destOrd="0" presId="urn:microsoft.com/office/officeart/2005/8/layout/hierarchy1"/>
    <dgm:cxn modelId="{D27E286B-0CAA-41FF-BAE5-260C50074777}" srcId="{DFE76CAB-4608-4B59-8A9A-4C472FF17363}" destId="{8D266218-8CF3-4DC7-BE58-43E85FCC1978}" srcOrd="0" destOrd="0" parTransId="{DCB69075-D8D0-4FAF-A9FD-345E439AC222}" sibTransId="{592E0E97-82B6-4DC0-B148-254CAEC4A61C}"/>
    <dgm:cxn modelId="{BF32C88D-C31A-4AF3-AF42-E2A02BEC1F71}" type="presOf" srcId="{49D82963-DEB3-4BF2-9CB0-144EE24DAAFF}" destId="{ADD03041-FF81-46E8-8BD2-7A280BCA6888}" srcOrd="0" destOrd="0" presId="urn:microsoft.com/office/officeart/2005/8/layout/hierarchy1"/>
    <dgm:cxn modelId="{3C9C0FA5-8EBD-40AF-A1A3-8BF98968A77A}" srcId="{CBB9B398-252E-401C-AE5A-0862DFAD4B60}" destId="{F852CC0D-0C2F-4DAD-AC7B-0DC3A5263AD2}" srcOrd="0" destOrd="0" parTransId="{52B42894-2926-4285-9F90-D58740DC7682}" sibTransId="{9D90DFA5-239A-4F9A-906A-96A0D2C2C786}"/>
    <dgm:cxn modelId="{7C78AABD-1B5C-4A8B-B8A7-FE24BA87B2ED}" type="presOf" srcId="{120DF467-7074-41CB-B62F-5345F2617503}" destId="{AA4D5E57-EB80-43F8-8FB6-8C2D91FDB5CB}" srcOrd="0" destOrd="0" presId="urn:microsoft.com/office/officeart/2005/8/layout/hierarchy1"/>
    <dgm:cxn modelId="{CC4FA613-031E-4013-9D5E-C92E670733E6}" type="presOf" srcId="{A21A1E45-59BD-4DD2-B786-1FAC7CA6D6AA}" destId="{7E252776-1935-4234-8009-DF21C699F1D1}" srcOrd="0" destOrd="0" presId="urn:microsoft.com/office/officeart/2005/8/layout/hierarchy1"/>
    <dgm:cxn modelId="{3C7CB311-BFE6-42B0-A9FC-6FB280213BED}" type="presOf" srcId="{F0FE8540-90E2-4B81-B059-08CB0EBBF63D}" destId="{3B9F10C1-A88B-497C-87F3-DBEB0CB0F637}" srcOrd="0" destOrd="0" presId="urn:microsoft.com/office/officeart/2005/8/layout/hierarchy1"/>
    <dgm:cxn modelId="{53F6A3BC-0BE8-43B7-9B85-3ADC97C378E0}" srcId="{DFE76CAB-4608-4B59-8A9A-4C472FF17363}" destId="{7A4ECD90-E431-4944-863E-C9D0D1BDEC76}" srcOrd="2" destOrd="0" parTransId="{F2B90189-0C5E-43BA-8AD8-32D26408A7B5}" sibTransId="{D62318A6-3B1E-43AB-B5B4-0450CB300DE1}"/>
    <dgm:cxn modelId="{892E02D4-3CA3-484D-B46D-98F83AC0D828}" type="presOf" srcId="{DFE76CAB-4608-4B59-8A9A-4C472FF17363}" destId="{978E6C70-6CA4-4DF4-9393-6AC7FC6A0FC0}" srcOrd="0" destOrd="0" presId="urn:microsoft.com/office/officeart/2005/8/layout/hierarchy1"/>
    <dgm:cxn modelId="{88976EE6-28AF-4A35-AF0B-60EB814A0242}" type="presParOf" srcId="{105DEB18-3621-48C2-A6A3-C03DBB337A2E}" destId="{1FD21703-84D3-4BB9-A03B-A5C48EE5E73D}" srcOrd="0" destOrd="0" presId="urn:microsoft.com/office/officeart/2005/8/layout/hierarchy1"/>
    <dgm:cxn modelId="{1C6CE4C1-5391-4618-BFB8-B6FBABC7B5A4}" type="presParOf" srcId="{1FD21703-84D3-4BB9-A03B-A5C48EE5E73D}" destId="{DC1701E0-AC88-42C8-AA8E-5DEBA97EF0FE}" srcOrd="0" destOrd="0" presId="urn:microsoft.com/office/officeart/2005/8/layout/hierarchy1"/>
    <dgm:cxn modelId="{98622B23-16B8-4DF0-A20F-63BFF441A071}" type="presParOf" srcId="{DC1701E0-AC88-42C8-AA8E-5DEBA97EF0FE}" destId="{A7615589-6206-4546-8D26-B5E35F1EAD4E}" srcOrd="0" destOrd="0" presId="urn:microsoft.com/office/officeart/2005/8/layout/hierarchy1"/>
    <dgm:cxn modelId="{51153B5B-EAA7-4C9B-BC4D-87210C6C8F53}" type="presParOf" srcId="{DC1701E0-AC88-42C8-AA8E-5DEBA97EF0FE}" destId="{00887E86-05EE-4AE1-930B-C4776B6CA6AE}" srcOrd="1" destOrd="0" presId="urn:microsoft.com/office/officeart/2005/8/layout/hierarchy1"/>
    <dgm:cxn modelId="{B0AB65AD-F205-48A7-BB77-E9A706A9C65F}" type="presParOf" srcId="{1FD21703-84D3-4BB9-A03B-A5C48EE5E73D}" destId="{0BB74AA5-B5FA-4804-9DBD-5B7EC762C090}" srcOrd="1" destOrd="0" presId="urn:microsoft.com/office/officeart/2005/8/layout/hierarchy1"/>
    <dgm:cxn modelId="{B3AFF352-9992-4AAE-893F-D871A8E23DED}" type="presParOf" srcId="{0BB74AA5-B5FA-4804-9DBD-5B7EC762C090}" destId="{7E252776-1935-4234-8009-DF21C699F1D1}" srcOrd="0" destOrd="0" presId="urn:microsoft.com/office/officeart/2005/8/layout/hierarchy1"/>
    <dgm:cxn modelId="{1320CD39-AEA8-4FE0-9AC8-B309DE02F9D6}" type="presParOf" srcId="{0BB74AA5-B5FA-4804-9DBD-5B7EC762C090}" destId="{9C216281-D907-40A8-BE41-AF3664C2FC89}" srcOrd="1" destOrd="0" presId="urn:microsoft.com/office/officeart/2005/8/layout/hierarchy1"/>
    <dgm:cxn modelId="{9FA2D698-9380-4B1D-9648-F053992A44B9}" type="presParOf" srcId="{9C216281-D907-40A8-BE41-AF3664C2FC89}" destId="{EF3C2F3D-688B-4B18-8C19-7FA2CBADC7C4}" srcOrd="0" destOrd="0" presId="urn:microsoft.com/office/officeart/2005/8/layout/hierarchy1"/>
    <dgm:cxn modelId="{5B61B0A3-4625-4301-93CC-1FA96030DB09}" type="presParOf" srcId="{EF3C2F3D-688B-4B18-8C19-7FA2CBADC7C4}" destId="{B08D9417-91EE-42CC-983F-9829B20C4EB3}" srcOrd="0" destOrd="0" presId="urn:microsoft.com/office/officeart/2005/8/layout/hierarchy1"/>
    <dgm:cxn modelId="{6F3602A8-202A-46CB-9FBF-454BC7D30E8E}" type="presParOf" srcId="{EF3C2F3D-688B-4B18-8C19-7FA2CBADC7C4}" destId="{661DA843-4FA9-4B07-A460-AC92B4B3B7FC}" srcOrd="1" destOrd="0" presId="urn:microsoft.com/office/officeart/2005/8/layout/hierarchy1"/>
    <dgm:cxn modelId="{3A0A31D4-9742-4271-91F0-6B6DBC80A6D7}" type="presParOf" srcId="{9C216281-D907-40A8-BE41-AF3664C2FC89}" destId="{380B9091-1C23-4016-91EA-76B477ADDE60}" srcOrd="1" destOrd="0" presId="urn:microsoft.com/office/officeart/2005/8/layout/hierarchy1"/>
    <dgm:cxn modelId="{7846AF55-76A0-40FC-9986-BBC9A48928C1}" type="presParOf" srcId="{380B9091-1C23-4016-91EA-76B477ADDE60}" destId="{4BC384F7-B220-4E75-8526-A8EBD6805B5C}" srcOrd="0" destOrd="0" presId="urn:microsoft.com/office/officeart/2005/8/layout/hierarchy1"/>
    <dgm:cxn modelId="{C8FB68E1-49B7-452C-95FA-814F9D60D40A}" type="presParOf" srcId="{380B9091-1C23-4016-91EA-76B477ADDE60}" destId="{2D242E8C-8CEE-49AB-800B-97C2B286BD57}" srcOrd="1" destOrd="0" presId="urn:microsoft.com/office/officeart/2005/8/layout/hierarchy1"/>
    <dgm:cxn modelId="{92A2B1ED-0C68-4B2D-97CC-9561004B954D}" type="presParOf" srcId="{2D242E8C-8CEE-49AB-800B-97C2B286BD57}" destId="{0EDEB773-0EFE-4DD9-BA36-B3B0DCBE4EBA}" srcOrd="0" destOrd="0" presId="urn:microsoft.com/office/officeart/2005/8/layout/hierarchy1"/>
    <dgm:cxn modelId="{0FE64B8F-17E0-4086-B49D-ED9B996BD5C4}" type="presParOf" srcId="{0EDEB773-0EFE-4DD9-BA36-B3B0DCBE4EBA}" destId="{A029CB8B-94F0-4E54-9CE7-80D210B5A658}" srcOrd="0" destOrd="0" presId="urn:microsoft.com/office/officeart/2005/8/layout/hierarchy1"/>
    <dgm:cxn modelId="{043244BD-72E9-4F4E-B1A3-70BE79694E1A}" type="presParOf" srcId="{0EDEB773-0EFE-4DD9-BA36-B3B0DCBE4EBA}" destId="{39D773F8-477B-442A-850D-22BC85F2B5EE}" srcOrd="1" destOrd="0" presId="urn:microsoft.com/office/officeart/2005/8/layout/hierarchy1"/>
    <dgm:cxn modelId="{5099255F-429A-4E08-9648-49C7117A7C38}" type="presParOf" srcId="{2D242E8C-8CEE-49AB-800B-97C2B286BD57}" destId="{1B00FC27-70F0-43A6-B4C6-279DEC637CC4}" srcOrd="1" destOrd="0" presId="urn:microsoft.com/office/officeart/2005/8/layout/hierarchy1"/>
    <dgm:cxn modelId="{BE26A3FE-DE5D-4738-AB34-04179D680D94}" type="presParOf" srcId="{380B9091-1C23-4016-91EA-76B477ADDE60}" destId="{4CA312E7-7C3B-4131-B89A-8F1415EAF244}" srcOrd="2" destOrd="0" presId="urn:microsoft.com/office/officeart/2005/8/layout/hierarchy1"/>
    <dgm:cxn modelId="{53AD6F2F-F0C0-43C0-9F97-1D4A38BC4793}" type="presParOf" srcId="{380B9091-1C23-4016-91EA-76B477ADDE60}" destId="{9A619EE2-8D03-4239-B8D7-B498E2DD466F}" srcOrd="3" destOrd="0" presId="urn:microsoft.com/office/officeart/2005/8/layout/hierarchy1"/>
    <dgm:cxn modelId="{0283E6C9-F34C-4554-9087-CB861D3D84F3}" type="presParOf" srcId="{9A619EE2-8D03-4239-B8D7-B498E2DD466F}" destId="{62654D44-D2B2-4C71-B470-F6A080A7185E}" srcOrd="0" destOrd="0" presId="urn:microsoft.com/office/officeart/2005/8/layout/hierarchy1"/>
    <dgm:cxn modelId="{5488CE06-216E-409F-9750-44B6683AD6E9}" type="presParOf" srcId="{62654D44-D2B2-4C71-B470-F6A080A7185E}" destId="{E6E9F34A-929C-41F2-88F3-8FF999664100}" srcOrd="0" destOrd="0" presId="urn:microsoft.com/office/officeart/2005/8/layout/hierarchy1"/>
    <dgm:cxn modelId="{776869A3-D035-4AC4-AB0A-E34A5B867DA3}" type="presParOf" srcId="{62654D44-D2B2-4C71-B470-F6A080A7185E}" destId="{8E12A821-D806-4BE0-9D9A-966A51808D43}" srcOrd="1" destOrd="0" presId="urn:microsoft.com/office/officeart/2005/8/layout/hierarchy1"/>
    <dgm:cxn modelId="{7D815261-2540-4CD8-84B4-6D68B64B2DD3}" type="presParOf" srcId="{9A619EE2-8D03-4239-B8D7-B498E2DD466F}" destId="{C6576471-2636-49A9-B53F-0198150EDDCE}" srcOrd="1" destOrd="0" presId="urn:microsoft.com/office/officeart/2005/8/layout/hierarchy1"/>
    <dgm:cxn modelId="{35E63A97-515A-45E3-8750-7B66FB91CCD3}" type="presParOf" srcId="{380B9091-1C23-4016-91EA-76B477ADDE60}" destId="{AA4D5E57-EB80-43F8-8FB6-8C2D91FDB5CB}" srcOrd="4" destOrd="0" presId="urn:microsoft.com/office/officeart/2005/8/layout/hierarchy1"/>
    <dgm:cxn modelId="{FA82D0E6-3063-4D7B-9166-B2874EF372D2}" type="presParOf" srcId="{380B9091-1C23-4016-91EA-76B477ADDE60}" destId="{C41F4DA2-A934-433F-B5A4-A1EC20B9177F}" srcOrd="5" destOrd="0" presId="urn:microsoft.com/office/officeart/2005/8/layout/hierarchy1"/>
    <dgm:cxn modelId="{50466FCC-41BB-4232-993A-4E1D2F2ECEAD}" type="presParOf" srcId="{C41F4DA2-A934-433F-B5A4-A1EC20B9177F}" destId="{912D51A9-7D6D-4F06-9918-D06072BF9EF7}" srcOrd="0" destOrd="0" presId="urn:microsoft.com/office/officeart/2005/8/layout/hierarchy1"/>
    <dgm:cxn modelId="{8810364E-CE98-4F32-A168-A91F1133CB4F}" type="presParOf" srcId="{912D51A9-7D6D-4F06-9918-D06072BF9EF7}" destId="{4D8F4890-09AC-4D21-B56B-BCE8F2C6A48D}" srcOrd="0" destOrd="0" presId="urn:microsoft.com/office/officeart/2005/8/layout/hierarchy1"/>
    <dgm:cxn modelId="{CF835041-7B56-45BD-88FD-9B424336445B}" type="presParOf" srcId="{912D51A9-7D6D-4F06-9918-D06072BF9EF7}" destId="{A31C57A4-DB93-45B9-BC4B-1CD1FD8645CA}" srcOrd="1" destOrd="0" presId="urn:microsoft.com/office/officeart/2005/8/layout/hierarchy1"/>
    <dgm:cxn modelId="{FD4FA78A-5D86-46F7-8E00-DA31B43A9C32}" type="presParOf" srcId="{C41F4DA2-A934-433F-B5A4-A1EC20B9177F}" destId="{860BEE93-B74C-43BD-8DE2-4479264B1187}" srcOrd="1" destOrd="0" presId="urn:microsoft.com/office/officeart/2005/8/layout/hierarchy1"/>
    <dgm:cxn modelId="{745F143E-7B10-4F6E-ADF3-B6BDA4522C8C}" type="presParOf" srcId="{380B9091-1C23-4016-91EA-76B477ADDE60}" destId="{4D137685-EDEB-46BD-A22E-24603151FA09}" srcOrd="6" destOrd="0" presId="urn:microsoft.com/office/officeart/2005/8/layout/hierarchy1"/>
    <dgm:cxn modelId="{E626C5C9-D385-45D0-B35D-1B47B45CA209}" type="presParOf" srcId="{380B9091-1C23-4016-91EA-76B477ADDE60}" destId="{64B6DF46-EE21-4264-81E7-4768BA1C790B}" srcOrd="7" destOrd="0" presId="urn:microsoft.com/office/officeart/2005/8/layout/hierarchy1"/>
    <dgm:cxn modelId="{DFD2B409-5CC0-40DC-A61A-1C4C9F06431A}" type="presParOf" srcId="{64B6DF46-EE21-4264-81E7-4768BA1C790B}" destId="{1EABC98A-60EF-4B60-A80B-7A627920C4EF}" srcOrd="0" destOrd="0" presId="urn:microsoft.com/office/officeart/2005/8/layout/hierarchy1"/>
    <dgm:cxn modelId="{808ED390-CBFF-4B5B-9764-F21845BC97D6}" type="presParOf" srcId="{1EABC98A-60EF-4B60-A80B-7A627920C4EF}" destId="{49243EB1-E57D-4A4A-B3B6-734B5C476284}" srcOrd="0" destOrd="0" presId="urn:microsoft.com/office/officeart/2005/8/layout/hierarchy1"/>
    <dgm:cxn modelId="{7E33167C-992A-4A8C-9F8A-E6E151439A8D}" type="presParOf" srcId="{1EABC98A-60EF-4B60-A80B-7A627920C4EF}" destId="{3B9F10C1-A88B-497C-87F3-DBEB0CB0F637}" srcOrd="1" destOrd="0" presId="urn:microsoft.com/office/officeart/2005/8/layout/hierarchy1"/>
    <dgm:cxn modelId="{CFF2D481-AFEC-48FC-8025-920D6F4106C0}" type="presParOf" srcId="{64B6DF46-EE21-4264-81E7-4768BA1C790B}" destId="{CB7213FD-086F-4235-A0F9-A0FE789DCF7A}" srcOrd="1" destOrd="0" presId="urn:microsoft.com/office/officeart/2005/8/layout/hierarchy1"/>
    <dgm:cxn modelId="{577E1081-5619-43BE-A5B9-8BBCEC038A1E}" type="presParOf" srcId="{380B9091-1C23-4016-91EA-76B477ADDE60}" destId="{37F45498-E213-4A4C-85AD-40734C0CC360}" srcOrd="8" destOrd="0" presId="urn:microsoft.com/office/officeart/2005/8/layout/hierarchy1"/>
    <dgm:cxn modelId="{4DDB96BD-15C1-49E8-A9F5-4B061999CF29}" type="presParOf" srcId="{380B9091-1C23-4016-91EA-76B477ADDE60}" destId="{9F74A413-5AFE-455E-A3C5-F0E1C84FF384}" srcOrd="9" destOrd="0" presId="urn:microsoft.com/office/officeart/2005/8/layout/hierarchy1"/>
    <dgm:cxn modelId="{D1135140-BDA5-4C24-93CD-4350C78050C2}" type="presParOf" srcId="{9F74A413-5AFE-455E-A3C5-F0E1C84FF384}" destId="{29B1DDE7-219B-4B51-B8EF-EC99DD0A2A7C}" srcOrd="0" destOrd="0" presId="urn:microsoft.com/office/officeart/2005/8/layout/hierarchy1"/>
    <dgm:cxn modelId="{6D80BE8B-7D9B-430D-810A-DA6B61EE3836}" type="presParOf" srcId="{29B1DDE7-219B-4B51-B8EF-EC99DD0A2A7C}" destId="{057C5C72-EEE2-4A0D-A7F9-88B856A981A7}" srcOrd="0" destOrd="0" presId="urn:microsoft.com/office/officeart/2005/8/layout/hierarchy1"/>
    <dgm:cxn modelId="{C41BFC98-2F11-4484-B389-9BA7BA180921}" type="presParOf" srcId="{29B1DDE7-219B-4B51-B8EF-EC99DD0A2A7C}" destId="{07019C59-CDAA-49FF-B7A6-CBD4CEEB10BE}" srcOrd="1" destOrd="0" presId="urn:microsoft.com/office/officeart/2005/8/layout/hierarchy1"/>
    <dgm:cxn modelId="{8BC7EE50-3452-4D8E-8C6E-375769C31EA1}" type="presParOf" srcId="{9F74A413-5AFE-455E-A3C5-F0E1C84FF384}" destId="{BC33F27F-D2C0-487C-A432-4D4AA7F4E1A0}" srcOrd="1" destOrd="0" presId="urn:microsoft.com/office/officeart/2005/8/layout/hierarchy1"/>
    <dgm:cxn modelId="{21C918F2-5755-45B5-8662-28017856BE10}" type="presParOf" srcId="{0BB74AA5-B5FA-4804-9DBD-5B7EC762C090}" destId="{A40C41CF-28A9-4442-ADDA-FB1989A83D14}" srcOrd="2" destOrd="0" presId="urn:microsoft.com/office/officeart/2005/8/layout/hierarchy1"/>
    <dgm:cxn modelId="{BCF61729-66DA-48D9-BC5D-1491408C6309}" type="presParOf" srcId="{0BB74AA5-B5FA-4804-9DBD-5B7EC762C090}" destId="{C2CE3E45-39D9-4ED9-AB1C-47BCE0D1F16E}" srcOrd="3" destOrd="0" presId="urn:microsoft.com/office/officeart/2005/8/layout/hierarchy1"/>
    <dgm:cxn modelId="{22BDEA2A-BDB8-4EFF-9EB9-35CE14F67973}" type="presParOf" srcId="{C2CE3E45-39D9-4ED9-AB1C-47BCE0D1F16E}" destId="{C6A8AF77-6A33-40A8-B684-002C207B7D6F}" srcOrd="0" destOrd="0" presId="urn:microsoft.com/office/officeart/2005/8/layout/hierarchy1"/>
    <dgm:cxn modelId="{08333274-6960-43B8-BA46-6E4EE7D91BD4}" type="presParOf" srcId="{C6A8AF77-6A33-40A8-B684-002C207B7D6F}" destId="{F8887CE2-8F5B-4941-A280-C81BF956679C}" srcOrd="0" destOrd="0" presId="urn:microsoft.com/office/officeart/2005/8/layout/hierarchy1"/>
    <dgm:cxn modelId="{067B3651-B426-422B-BBFF-033A3DE8360C}" type="presParOf" srcId="{C6A8AF77-6A33-40A8-B684-002C207B7D6F}" destId="{978E6C70-6CA4-4DF4-9393-6AC7FC6A0FC0}" srcOrd="1" destOrd="0" presId="urn:microsoft.com/office/officeart/2005/8/layout/hierarchy1"/>
    <dgm:cxn modelId="{EA58FFCC-8AF8-4306-AD66-A19459A52E31}" type="presParOf" srcId="{C2CE3E45-39D9-4ED9-AB1C-47BCE0D1F16E}" destId="{2158667E-0AB9-4C1E-8005-9C3609C86E0B}" srcOrd="1" destOrd="0" presId="urn:microsoft.com/office/officeart/2005/8/layout/hierarchy1"/>
    <dgm:cxn modelId="{38B71D33-D2E5-4433-BE9B-83BD0BBD2F3C}" type="presParOf" srcId="{2158667E-0AB9-4C1E-8005-9C3609C86E0B}" destId="{DDB003C9-CF2F-4891-9C8D-3B90393345FA}" srcOrd="0" destOrd="0" presId="urn:microsoft.com/office/officeart/2005/8/layout/hierarchy1"/>
    <dgm:cxn modelId="{ACD93B5C-F92C-40CE-8893-76780B2F57A4}" type="presParOf" srcId="{2158667E-0AB9-4C1E-8005-9C3609C86E0B}" destId="{CA0D6EB6-068A-42C4-B45F-5906EBB2A2B0}" srcOrd="1" destOrd="0" presId="urn:microsoft.com/office/officeart/2005/8/layout/hierarchy1"/>
    <dgm:cxn modelId="{0F5792C3-B1EB-40F1-BB99-22455446A17A}" type="presParOf" srcId="{CA0D6EB6-068A-42C4-B45F-5906EBB2A2B0}" destId="{71935073-635F-4BD1-BCB7-8E2B6BE077ED}" srcOrd="0" destOrd="0" presId="urn:microsoft.com/office/officeart/2005/8/layout/hierarchy1"/>
    <dgm:cxn modelId="{782BC5F1-9AB6-4B0B-84A2-0695734DDAC2}" type="presParOf" srcId="{71935073-635F-4BD1-BCB7-8E2B6BE077ED}" destId="{C3DF2114-9137-475D-9B77-3235F56188B8}" srcOrd="0" destOrd="0" presId="urn:microsoft.com/office/officeart/2005/8/layout/hierarchy1"/>
    <dgm:cxn modelId="{105A1104-32DC-46C5-9D48-8F7D0B778C9B}" type="presParOf" srcId="{71935073-635F-4BD1-BCB7-8E2B6BE077ED}" destId="{9E12426A-A8D7-4A81-9C13-2C831CAEABE7}" srcOrd="1" destOrd="0" presId="urn:microsoft.com/office/officeart/2005/8/layout/hierarchy1"/>
    <dgm:cxn modelId="{33325133-1B0D-4A9F-9243-5F7C595894F5}" type="presParOf" srcId="{CA0D6EB6-068A-42C4-B45F-5906EBB2A2B0}" destId="{BC88629B-3BF9-4F50-9C62-A51B50CE03EB}" srcOrd="1" destOrd="0" presId="urn:microsoft.com/office/officeart/2005/8/layout/hierarchy1"/>
    <dgm:cxn modelId="{75B9D487-1A2F-4366-960E-6E72ED18C38C}" type="presParOf" srcId="{2158667E-0AB9-4C1E-8005-9C3609C86E0B}" destId="{ADD03041-FF81-46E8-8BD2-7A280BCA6888}" srcOrd="2" destOrd="0" presId="urn:microsoft.com/office/officeart/2005/8/layout/hierarchy1"/>
    <dgm:cxn modelId="{CAD2798A-4F83-4457-83EB-4BB5B30D6FAD}" type="presParOf" srcId="{2158667E-0AB9-4C1E-8005-9C3609C86E0B}" destId="{2E25F033-01B8-4B3F-896B-3390FA27578D}" srcOrd="3" destOrd="0" presId="urn:microsoft.com/office/officeart/2005/8/layout/hierarchy1"/>
    <dgm:cxn modelId="{EB0AD2FE-ADA9-439F-AF27-2FBF5F8B0FF4}" type="presParOf" srcId="{2E25F033-01B8-4B3F-896B-3390FA27578D}" destId="{6FC94429-1A87-435B-9974-AD6179A8283E}" srcOrd="0" destOrd="0" presId="urn:microsoft.com/office/officeart/2005/8/layout/hierarchy1"/>
    <dgm:cxn modelId="{24A2D2F4-90BE-4228-8B01-8A56573D5BA1}" type="presParOf" srcId="{6FC94429-1A87-435B-9974-AD6179A8283E}" destId="{4ED9CBDB-F6C0-4592-8B5C-BEAA3377E61C}" srcOrd="0" destOrd="0" presId="urn:microsoft.com/office/officeart/2005/8/layout/hierarchy1"/>
    <dgm:cxn modelId="{531DF110-23F2-4545-9D15-87816D11B085}" type="presParOf" srcId="{6FC94429-1A87-435B-9974-AD6179A8283E}" destId="{E02C781F-C5A8-4FAC-9443-BA0D324CF622}" srcOrd="1" destOrd="0" presId="urn:microsoft.com/office/officeart/2005/8/layout/hierarchy1"/>
    <dgm:cxn modelId="{7CB39720-0715-4119-BFB6-FCD8F5643DB3}" type="presParOf" srcId="{2E25F033-01B8-4B3F-896B-3390FA27578D}" destId="{B1032B15-D0AD-4A6E-B67D-4F73C3A03DC2}" srcOrd="1" destOrd="0" presId="urn:microsoft.com/office/officeart/2005/8/layout/hierarchy1"/>
    <dgm:cxn modelId="{36F6EDC7-F6EB-48FA-8E54-D6F40349A943}" type="presParOf" srcId="{2158667E-0AB9-4C1E-8005-9C3609C86E0B}" destId="{3BD7422F-95DE-4519-B776-EAF3B55005F9}" srcOrd="4" destOrd="0" presId="urn:microsoft.com/office/officeart/2005/8/layout/hierarchy1"/>
    <dgm:cxn modelId="{9BC89B03-D283-4583-B5B3-11C0242166AC}" type="presParOf" srcId="{2158667E-0AB9-4C1E-8005-9C3609C86E0B}" destId="{0BFE9A0A-DC70-40BD-AF81-42ED8A0C0E50}" srcOrd="5" destOrd="0" presId="urn:microsoft.com/office/officeart/2005/8/layout/hierarchy1"/>
    <dgm:cxn modelId="{AEAF76A8-E1FE-43F0-A887-08277C3D99CC}" type="presParOf" srcId="{0BFE9A0A-DC70-40BD-AF81-42ED8A0C0E50}" destId="{9C422B8B-8F69-4340-9C73-479E2A6CECEC}" srcOrd="0" destOrd="0" presId="urn:microsoft.com/office/officeart/2005/8/layout/hierarchy1"/>
    <dgm:cxn modelId="{BBCB872D-CE34-4DA0-8180-4FCDC2E54063}" type="presParOf" srcId="{9C422B8B-8F69-4340-9C73-479E2A6CECEC}" destId="{67C4C2B5-76A7-47B2-9927-12A3C212DDA6}" srcOrd="0" destOrd="0" presId="urn:microsoft.com/office/officeart/2005/8/layout/hierarchy1"/>
    <dgm:cxn modelId="{07312D18-8C49-476E-A1CC-962F481FF0F7}" type="presParOf" srcId="{9C422B8B-8F69-4340-9C73-479E2A6CECEC}" destId="{2BE6DE9B-C587-4839-9C2F-6CB1C4B61392}" srcOrd="1" destOrd="0" presId="urn:microsoft.com/office/officeart/2005/8/layout/hierarchy1"/>
    <dgm:cxn modelId="{41CBCAEC-47E7-45BD-A7BC-B96D08673AE1}" type="presParOf" srcId="{0BFE9A0A-DC70-40BD-AF81-42ED8A0C0E50}" destId="{809F3A4D-3F92-4602-BCBD-7A07C9B9572B}" srcOrd="1" destOrd="0" presId="urn:microsoft.com/office/officeart/2005/8/layout/hierarchy1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BD7422F-95DE-4519-B776-EAF3B55005F9}">
      <dsp:nvSpPr>
        <dsp:cNvPr id="0" name=""/>
        <dsp:cNvSpPr/>
      </dsp:nvSpPr>
      <dsp:spPr>
        <a:xfrm>
          <a:off x="8487600" y="3347058"/>
          <a:ext cx="1323777" cy="3149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4662"/>
              </a:lnTo>
              <a:lnTo>
                <a:pt x="1323777" y="214662"/>
              </a:lnTo>
              <a:lnTo>
                <a:pt x="1323777" y="314998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D03041-FF81-46E8-8BD2-7A280BCA6888}">
      <dsp:nvSpPr>
        <dsp:cNvPr id="0" name=""/>
        <dsp:cNvSpPr/>
      </dsp:nvSpPr>
      <dsp:spPr>
        <a:xfrm>
          <a:off x="8441880" y="3347058"/>
          <a:ext cx="91440" cy="31499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14998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B003C9-CF2F-4891-9C8D-3B90393345FA}">
      <dsp:nvSpPr>
        <dsp:cNvPr id="0" name=""/>
        <dsp:cNvSpPr/>
      </dsp:nvSpPr>
      <dsp:spPr>
        <a:xfrm>
          <a:off x="7163822" y="3347058"/>
          <a:ext cx="1323777" cy="314998"/>
        </a:xfrm>
        <a:custGeom>
          <a:avLst/>
          <a:gdLst/>
          <a:ahLst/>
          <a:cxnLst/>
          <a:rect l="0" t="0" r="0" b="0"/>
          <a:pathLst>
            <a:path>
              <a:moveTo>
                <a:pt x="1323777" y="0"/>
              </a:moveTo>
              <a:lnTo>
                <a:pt x="1323777" y="214662"/>
              </a:lnTo>
              <a:lnTo>
                <a:pt x="0" y="214662"/>
              </a:lnTo>
              <a:lnTo>
                <a:pt x="0" y="314998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0C41CF-28A9-4442-ADDA-FB1989A83D14}">
      <dsp:nvSpPr>
        <dsp:cNvPr id="0" name=""/>
        <dsp:cNvSpPr/>
      </dsp:nvSpPr>
      <dsp:spPr>
        <a:xfrm>
          <a:off x="5632914" y="2112830"/>
          <a:ext cx="2854685" cy="5464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46129"/>
              </a:lnTo>
              <a:lnTo>
                <a:pt x="2854685" y="446129"/>
              </a:lnTo>
              <a:lnTo>
                <a:pt x="2854685" y="54646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F45498-E213-4A4C-85AD-40734C0CC360}">
      <dsp:nvSpPr>
        <dsp:cNvPr id="0" name=""/>
        <dsp:cNvSpPr/>
      </dsp:nvSpPr>
      <dsp:spPr>
        <a:xfrm>
          <a:off x="3192489" y="3347058"/>
          <a:ext cx="2647555" cy="3149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4662"/>
              </a:lnTo>
              <a:lnTo>
                <a:pt x="2647555" y="214662"/>
              </a:lnTo>
              <a:lnTo>
                <a:pt x="2647555" y="314998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137685-EDEB-46BD-A22E-24603151FA09}">
      <dsp:nvSpPr>
        <dsp:cNvPr id="0" name=""/>
        <dsp:cNvSpPr/>
      </dsp:nvSpPr>
      <dsp:spPr>
        <a:xfrm>
          <a:off x="3192489" y="3347058"/>
          <a:ext cx="1323777" cy="3149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4662"/>
              </a:lnTo>
              <a:lnTo>
                <a:pt x="1323777" y="214662"/>
              </a:lnTo>
              <a:lnTo>
                <a:pt x="1323777" y="314998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4D5E57-EB80-43F8-8FB6-8C2D91FDB5CB}">
      <dsp:nvSpPr>
        <dsp:cNvPr id="0" name=""/>
        <dsp:cNvSpPr/>
      </dsp:nvSpPr>
      <dsp:spPr>
        <a:xfrm>
          <a:off x="3146769" y="3347058"/>
          <a:ext cx="91440" cy="31499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14998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A312E7-7C3B-4131-B89A-8F1415EAF244}">
      <dsp:nvSpPr>
        <dsp:cNvPr id="0" name=""/>
        <dsp:cNvSpPr/>
      </dsp:nvSpPr>
      <dsp:spPr>
        <a:xfrm>
          <a:off x="1868712" y="3347058"/>
          <a:ext cx="1323777" cy="314998"/>
        </a:xfrm>
        <a:custGeom>
          <a:avLst/>
          <a:gdLst/>
          <a:ahLst/>
          <a:cxnLst/>
          <a:rect l="0" t="0" r="0" b="0"/>
          <a:pathLst>
            <a:path>
              <a:moveTo>
                <a:pt x="1323777" y="0"/>
              </a:moveTo>
              <a:lnTo>
                <a:pt x="1323777" y="214662"/>
              </a:lnTo>
              <a:lnTo>
                <a:pt x="0" y="214662"/>
              </a:lnTo>
              <a:lnTo>
                <a:pt x="0" y="314998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C384F7-B220-4E75-8526-A8EBD6805B5C}">
      <dsp:nvSpPr>
        <dsp:cNvPr id="0" name=""/>
        <dsp:cNvSpPr/>
      </dsp:nvSpPr>
      <dsp:spPr>
        <a:xfrm>
          <a:off x="544934" y="3347058"/>
          <a:ext cx="2647555" cy="314998"/>
        </a:xfrm>
        <a:custGeom>
          <a:avLst/>
          <a:gdLst/>
          <a:ahLst/>
          <a:cxnLst/>
          <a:rect l="0" t="0" r="0" b="0"/>
          <a:pathLst>
            <a:path>
              <a:moveTo>
                <a:pt x="2647555" y="0"/>
              </a:moveTo>
              <a:lnTo>
                <a:pt x="2647555" y="214662"/>
              </a:lnTo>
              <a:lnTo>
                <a:pt x="0" y="214662"/>
              </a:lnTo>
              <a:lnTo>
                <a:pt x="0" y="314998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252776-1935-4234-8009-DF21C699F1D1}">
      <dsp:nvSpPr>
        <dsp:cNvPr id="0" name=""/>
        <dsp:cNvSpPr/>
      </dsp:nvSpPr>
      <dsp:spPr>
        <a:xfrm>
          <a:off x="3192489" y="2112830"/>
          <a:ext cx="2440425" cy="546465"/>
        </a:xfrm>
        <a:custGeom>
          <a:avLst/>
          <a:gdLst/>
          <a:ahLst/>
          <a:cxnLst/>
          <a:rect l="0" t="0" r="0" b="0"/>
          <a:pathLst>
            <a:path>
              <a:moveTo>
                <a:pt x="2440425" y="0"/>
              </a:moveTo>
              <a:lnTo>
                <a:pt x="2440425" y="446129"/>
              </a:lnTo>
              <a:lnTo>
                <a:pt x="0" y="446129"/>
              </a:lnTo>
              <a:lnTo>
                <a:pt x="0" y="54646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615589-6206-4546-8D26-B5E35F1EAD4E}">
      <dsp:nvSpPr>
        <dsp:cNvPr id="0" name=""/>
        <dsp:cNvSpPr/>
      </dsp:nvSpPr>
      <dsp:spPr>
        <a:xfrm>
          <a:off x="5091369" y="1425067"/>
          <a:ext cx="1083090" cy="68776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0887E86-05EE-4AE1-930B-C4776B6CA6AE}">
      <dsp:nvSpPr>
        <dsp:cNvPr id="0" name=""/>
        <dsp:cNvSpPr/>
      </dsp:nvSpPr>
      <dsp:spPr>
        <a:xfrm>
          <a:off x="5211712" y="1539393"/>
          <a:ext cx="1083090" cy="6877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300" kern="1200" dirty="0" smtClean="0"/>
            <a:t>TEXTOS RECREATIVOS</a:t>
          </a:r>
          <a:endParaRPr lang="es-MX" sz="1300" kern="1200" dirty="0"/>
        </a:p>
      </dsp:txBody>
      <dsp:txXfrm>
        <a:off x="5211712" y="1539393"/>
        <a:ext cx="1083090" cy="687762"/>
      </dsp:txXfrm>
    </dsp:sp>
    <dsp:sp modelId="{B08D9417-91EE-42CC-983F-9829B20C4EB3}">
      <dsp:nvSpPr>
        <dsp:cNvPr id="0" name=""/>
        <dsp:cNvSpPr/>
      </dsp:nvSpPr>
      <dsp:spPr>
        <a:xfrm>
          <a:off x="2650944" y="2659295"/>
          <a:ext cx="1083090" cy="68776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61DA843-4FA9-4B07-A460-AC92B4B3B7FC}">
      <dsp:nvSpPr>
        <dsp:cNvPr id="0" name=""/>
        <dsp:cNvSpPr/>
      </dsp:nvSpPr>
      <dsp:spPr>
        <a:xfrm>
          <a:off x="2771287" y="2773621"/>
          <a:ext cx="1083090" cy="6877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300" kern="1200" dirty="0" smtClean="0"/>
            <a:t>POPULAR</a:t>
          </a:r>
          <a:endParaRPr lang="es-MX" sz="1300" kern="1200" dirty="0"/>
        </a:p>
      </dsp:txBody>
      <dsp:txXfrm>
        <a:off x="2771287" y="2773621"/>
        <a:ext cx="1083090" cy="687762"/>
      </dsp:txXfrm>
    </dsp:sp>
    <dsp:sp modelId="{A029CB8B-94F0-4E54-9CE7-80D210B5A658}">
      <dsp:nvSpPr>
        <dsp:cNvPr id="0" name=""/>
        <dsp:cNvSpPr/>
      </dsp:nvSpPr>
      <dsp:spPr>
        <a:xfrm>
          <a:off x="3389" y="3662057"/>
          <a:ext cx="1083090" cy="687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9D773F8-477B-442A-850D-22BC85F2B5EE}">
      <dsp:nvSpPr>
        <dsp:cNvPr id="0" name=""/>
        <dsp:cNvSpPr/>
      </dsp:nvSpPr>
      <dsp:spPr>
        <a:xfrm>
          <a:off x="123732" y="3776383"/>
          <a:ext cx="1083090" cy="6877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300" kern="1200" dirty="0" smtClean="0"/>
            <a:t>CHISTE</a:t>
          </a:r>
          <a:endParaRPr lang="es-MX" sz="1300" kern="1200" dirty="0"/>
        </a:p>
      </dsp:txBody>
      <dsp:txXfrm>
        <a:off x="123732" y="3776383"/>
        <a:ext cx="1083090" cy="687762"/>
      </dsp:txXfrm>
    </dsp:sp>
    <dsp:sp modelId="{E6E9F34A-929C-41F2-88F3-8FF999664100}">
      <dsp:nvSpPr>
        <dsp:cNvPr id="0" name=""/>
        <dsp:cNvSpPr/>
      </dsp:nvSpPr>
      <dsp:spPr>
        <a:xfrm>
          <a:off x="1327166" y="3662057"/>
          <a:ext cx="1083090" cy="687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E12A821-D806-4BE0-9D9A-966A51808D43}">
      <dsp:nvSpPr>
        <dsp:cNvPr id="0" name=""/>
        <dsp:cNvSpPr/>
      </dsp:nvSpPr>
      <dsp:spPr>
        <a:xfrm>
          <a:off x="1447510" y="3776383"/>
          <a:ext cx="1083090" cy="6877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300" kern="1200" dirty="0" smtClean="0"/>
            <a:t>ADIVINANZA</a:t>
          </a:r>
          <a:endParaRPr lang="es-MX" sz="1300" kern="1200" dirty="0"/>
        </a:p>
      </dsp:txBody>
      <dsp:txXfrm>
        <a:off x="1447510" y="3776383"/>
        <a:ext cx="1083090" cy="687762"/>
      </dsp:txXfrm>
    </dsp:sp>
    <dsp:sp modelId="{4D8F4890-09AC-4D21-B56B-BCE8F2C6A48D}">
      <dsp:nvSpPr>
        <dsp:cNvPr id="0" name=""/>
        <dsp:cNvSpPr/>
      </dsp:nvSpPr>
      <dsp:spPr>
        <a:xfrm>
          <a:off x="2650944" y="3662057"/>
          <a:ext cx="1083090" cy="687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31C57A4-DB93-45B9-BC4B-1CD1FD8645CA}">
      <dsp:nvSpPr>
        <dsp:cNvPr id="0" name=""/>
        <dsp:cNvSpPr/>
      </dsp:nvSpPr>
      <dsp:spPr>
        <a:xfrm>
          <a:off x="2771287" y="3776383"/>
          <a:ext cx="1083090" cy="6877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300" kern="1200" dirty="0" smtClean="0"/>
            <a:t>REFRAN</a:t>
          </a:r>
          <a:endParaRPr lang="es-MX" sz="1300" kern="1200" dirty="0"/>
        </a:p>
      </dsp:txBody>
      <dsp:txXfrm>
        <a:off x="2771287" y="3776383"/>
        <a:ext cx="1083090" cy="687762"/>
      </dsp:txXfrm>
    </dsp:sp>
    <dsp:sp modelId="{49243EB1-E57D-4A4A-B3B6-734B5C476284}">
      <dsp:nvSpPr>
        <dsp:cNvPr id="0" name=""/>
        <dsp:cNvSpPr/>
      </dsp:nvSpPr>
      <dsp:spPr>
        <a:xfrm>
          <a:off x="3974722" y="3662057"/>
          <a:ext cx="1083090" cy="687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B9F10C1-A88B-497C-87F3-DBEB0CB0F637}">
      <dsp:nvSpPr>
        <dsp:cNvPr id="0" name=""/>
        <dsp:cNvSpPr/>
      </dsp:nvSpPr>
      <dsp:spPr>
        <a:xfrm>
          <a:off x="4095065" y="3776383"/>
          <a:ext cx="1083090" cy="6877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300" kern="1200" dirty="0" smtClean="0"/>
            <a:t>CANCION</a:t>
          </a:r>
          <a:endParaRPr lang="es-MX" sz="1300" kern="1200" dirty="0"/>
        </a:p>
      </dsp:txBody>
      <dsp:txXfrm>
        <a:off x="4095065" y="3776383"/>
        <a:ext cx="1083090" cy="687762"/>
      </dsp:txXfrm>
    </dsp:sp>
    <dsp:sp modelId="{057C5C72-EEE2-4A0D-A7F9-88B856A981A7}">
      <dsp:nvSpPr>
        <dsp:cNvPr id="0" name=""/>
        <dsp:cNvSpPr/>
      </dsp:nvSpPr>
      <dsp:spPr>
        <a:xfrm>
          <a:off x="5298499" y="3662057"/>
          <a:ext cx="1083090" cy="687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7019C59-CDAA-49FF-B7A6-CBD4CEEB10BE}">
      <dsp:nvSpPr>
        <dsp:cNvPr id="0" name=""/>
        <dsp:cNvSpPr/>
      </dsp:nvSpPr>
      <dsp:spPr>
        <a:xfrm>
          <a:off x="5418843" y="3776383"/>
          <a:ext cx="1083090" cy="6877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300" kern="1200" dirty="0" smtClean="0"/>
            <a:t>HISTORIETA</a:t>
          </a:r>
          <a:endParaRPr lang="es-MX" sz="1300" kern="1200" dirty="0"/>
        </a:p>
      </dsp:txBody>
      <dsp:txXfrm>
        <a:off x="5418843" y="3776383"/>
        <a:ext cx="1083090" cy="687762"/>
      </dsp:txXfrm>
    </dsp:sp>
    <dsp:sp modelId="{F8887CE2-8F5B-4941-A280-C81BF956679C}">
      <dsp:nvSpPr>
        <dsp:cNvPr id="0" name=""/>
        <dsp:cNvSpPr/>
      </dsp:nvSpPr>
      <dsp:spPr>
        <a:xfrm>
          <a:off x="7946055" y="2659295"/>
          <a:ext cx="1083090" cy="68776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78E6C70-6CA4-4DF4-9393-6AC7FC6A0FC0}">
      <dsp:nvSpPr>
        <dsp:cNvPr id="0" name=""/>
        <dsp:cNvSpPr/>
      </dsp:nvSpPr>
      <dsp:spPr>
        <a:xfrm>
          <a:off x="8066398" y="2773621"/>
          <a:ext cx="1083090" cy="6877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300" kern="1200" dirty="0" smtClean="0"/>
            <a:t>LITERARIO</a:t>
          </a:r>
          <a:endParaRPr lang="es-MX" sz="1300" kern="1200" dirty="0"/>
        </a:p>
      </dsp:txBody>
      <dsp:txXfrm>
        <a:off x="8066398" y="2773621"/>
        <a:ext cx="1083090" cy="687762"/>
      </dsp:txXfrm>
    </dsp:sp>
    <dsp:sp modelId="{C3DF2114-9137-475D-9B77-3235F56188B8}">
      <dsp:nvSpPr>
        <dsp:cNvPr id="0" name=""/>
        <dsp:cNvSpPr/>
      </dsp:nvSpPr>
      <dsp:spPr>
        <a:xfrm>
          <a:off x="6622277" y="3662057"/>
          <a:ext cx="1083090" cy="687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E12426A-A8D7-4A81-9C13-2C831CAEABE7}">
      <dsp:nvSpPr>
        <dsp:cNvPr id="0" name=""/>
        <dsp:cNvSpPr/>
      </dsp:nvSpPr>
      <dsp:spPr>
        <a:xfrm>
          <a:off x="6742620" y="3776383"/>
          <a:ext cx="1083090" cy="6877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300" kern="1200" dirty="0" smtClean="0"/>
            <a:t>POEMA</a:t>
          </a:r>
          <a:endParaRPr lang="es-MX" sz="1300" kern="1200" dirty="0"/>
        </a:p>
      </dsp:txBody>
      <dsp:txXfrm>
        <a:off x="6742620" y="3776383"/>
        <a:ext cx="1083090" cy="687762"/>
      </dsp:txXfrm>
    </dsp:sp>
    <dsp:sp modelId="{4ED9CBDB-F6C0-4592-8B5C-BEAA3377E61C}">
      <dsp:nvSpPr>
        <dsp:cNvPr id="0" name=""/>
        <dsp:cNvSpPr/>
      </dsp:nvSpPr>
      <dsp:spPr>
        <a:xfrm>
          <a:off x="7946055" y="3662057"/>
          <a:ext cx="1083090" cy="687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02C781F-C5A8-4FAC-9443-BA0D324CF622}">
      <dsp:nvSpPr>
        <dsp:cNvPr id="0" name=""/>
        <dsp:cNvSpPr/>
      </dsp:nvSpPr>
      <dsp:spPr>
        <a:xfrm>
          <a:off x="8066398" y="3776383"/>
          <a:ext cx="1083090" cy="6877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300" kern="1200" dirty="0" smtClean="0"/>
            <a:t>ENTREMES</a:t>
          </a:r>
          <a:endParaRPr lang="es-MX" sz="1300" kern="1200" dirty="0"/>
        </a:p>
      </dsp:txBody>
      <dsp:txXfrm>
        <a:off x="8066398" y="3776383"/>
        <a:ext cx="1083090" cy="687762"/>
      </dsp:txXfrm>
    </dsp:sp>
    <dsp:sp modelId="{67C4C2B5-76A7-47B2-9927-12A3C212DDA6}">
      <dsp:nvSpPr>
        <dsp:cNvPr id="0" name=""/>
        <dsp:cNvSpPr/>
      </dsp:nvSpPr>
      <dsp:spPr>
        <a:xfrm>
          <a:off x="9269832" y="3662057"/>
          <a:ext cx="1083090" cy="687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BE6DE9B-C587-4839-9C2F-6CB1C4B61392}">
      <dsp:nvSpPr>
        <dsp:cNvPr id="0" name=""/>
        <dsp:cNvSpPr/>
      </dsp:nvSpPr>
      <dsp:spPr>
        <a:xfrm>
          <a:off x="9390176" y="3776383"/>
          <a:ext cx="1083090" cy="6877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1524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1300" kern="1200" dirty="0" smtClean="0"/>
            <a:t>CUENTO</a:t>
          </a:r>
          <a:endParaRPr lang="es-MX" sz="1300" kern="1200" dirty="0"/>
        </a:p>
      </dsp:txBody>
      <dsp:txXfrm>
        <a:off x="9390176" y="3776383"/>
        <a:ext cx="1083090" cy="6877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0BE837-C099-4128-B4E7-FEB7E195C8F6}" type="datetimeFigureOut">
              <a:rPr lang="es-MX" smtClean="0"/>
              <a:pPr/>
              <a:t>07/07/2015</a:t>
            </a:fld>
            <a:endParaRPr lang="es-MX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071733-1B73-4CB4-8432-C4B1475F9B7E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418491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071733-1B73-4CB4-8432-C4B1475F9B7E}" type="slidenum">
              <a:rPr lang="es-MX" smtClean="0"/>
              <a:pPr/>
              <a:t>1</a:t>
            </a:fld>
            <a:endParaRPr lang="es-MX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EB845-ACF4-4F5E-BCEE-74258AC2ADD8}" type="datetimeFigureOut">
              <a:rPr lang="es-MX" smtClean="0"/>
              <a:pPr/>
              <a:t>07/07/2015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239E-A086-493D-9025-4A0A58A9017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3321130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EB845-ACF4-4F5E-BCEE-74258AC2ADD8}" type="datetimeFigureOut">
              <a:rPr lang="es-MX" smtClean="0"/>
              <a:pPr/>
              <a:t>07/07/2015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239E-A086-493D-9025-4A0A58A9017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3686791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EB845-ACF4-4F5E-BCEE-74258AC2ADD8}" type="datetimeFigureOut">
              <a:rPr lang="es-MX" smtClean="0"/>
              <a:pPr/>
              <a:t>07/07/2015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239E-A086-493D-9025-4A0A58A9017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2213554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EB845-ACF4-4F5E-BCEE-74258AC2ADD8}" type="datetimeFigureOut">
              <a:rPr lang="es-MX" smtClean="0"/>
              <a:pPr/>
              <a:t>07/07/2015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239E-A086-493D-9025-4A0A58A9017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3904355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EB845-ACF4-4F5E-BCEE-74258AC2ADD8}" type="datetimeFigureOut">
              <a:rPr lang="es-MX" smtClean="0"/>
              <a:pPr/>
              <a:t>07/07/2015</a:t>
            </a:fld>
            <a:endParaRPr lang="es-MX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239E-A086-493D-9025-4A0A58A9017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1983771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EB845-ACF4-4F5E-BCEE-74258AC2ADD8}" type="datetimeFigureOut">
              <a:rPr lang="es-MX" smtClean="0"/>
              <a:pPr/>
              <a:t>07/07/2015</a:t>
            </a:fld>
            <a:endParaRPr lang="es-MX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239E-A086-493D-9025-4A0A58A9017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2301684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EB845-ACF4-4F5E-BCEE-74258AC2ADD8}" type="datetimeFigureOut">
              <a:rPr lang="es-MX" smtClean="0"/>
              <a:pPr/>
              <a:t>07/07/2015</a:t>
            </a:fld>
            <a:endParaRPr lang="es-MX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239E-A086-493D-9025-4A0A58A9017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2442652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EB845-ACF4-4F5E-BCEE-74258AC2ADD8}" type="datetimeFigureOut">
              <a:rPr lang="es-MX" smtClean="0"/>
              <a:pPr/>
              <a:t>07/07/2015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239E-A086-493D-9025-4A0A58A9017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741673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EB845-ACF4-4F5E-BCEE-74258AC2ADD8}" type="datetimeFigureOut">
              <a:rPr lang="es-MX" smtClean="0"/>
              <a:pPr/>
              <a:t>07/07/2015</a:t>
            </a:fld>
            <a:endParaRPr lang="es-MX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239E-A086-493D-9025-4A0A58A9017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3355787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EB845-ACF4-4F5E-BCEE-74258AC2ADD8}" type="datetimeFigureOut">
              <a:rPr lang="es-MX" smtClean="0"/>
              <a:pPr/>
              <a:t>07/07/2015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239E-A086-493D-9025-4A0A58A9017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12817454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EB845-ACF4-4F5E-BCEE-74258AC2ADD8}" type="datetimeFigureOut">
              <a:rPr lang="es-MX" smtClean="0"/>
              <a:pPr/>
              <a:t>07/07/2015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6239E-A086-493D-9025-4A0A58A9017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1016611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5000">
              <a:schemeClr val="tx2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EEB845-ACF4-4F5E-BCEE-74258AC2ADD8}" type="datetimeFigureOut">
              <a:rPr lang="es-MX" smtClean="0"/>
              <a:pPr/>
              <a:t>07/07/2015</a:t>
            </a:fld>
            <a:endParaRPr lang="es-MX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A6239E-A086-493D-9025-4A0A58A90172}" type="slidenum">
              <a:rPr lang="es-MX" smtClean="0"/>
              <a:pPr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586621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ikipedia.com.mx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188640"/>
            <a:ext cx="8229600" cy="139675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s-MX" sz="3600" b="1" dirty="0" smtClean="0"/>
              <a:t>MULTIVERSIDAD LATINOAMERICANA </a:t>
            </a:r>
          </a:p>
          <a:p>
            <a:pPr algn="ctr">
              <a:buNone/>
            </a:pPr>
            <a:r>
              <a:rPr lang="es-MX" sz="3600" b="1" dirty="0" smtClean="0"/>
              <a:t>CAMPUS CELAYA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971600" y="1988840"/>
            <a:ext cx="71287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s-MX" sz="4000" b="1" dirty="0" smtClean="0"/>
              <a:t>TALLER DE LECTURA Y REDACCIÓN II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851920" y="5877272"/>
            <a:ext cx="50093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es-MX" sz="2400" b="1" dirty="0" smtClean="0">
                <a:solidFill>
                  <a:schemeClr val="bg1"/>
                </a:solidFill>
              </a:rPr>
              <a:t>DOCENTE: LIC. ROSARIO RUIZ ZUÑIGA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907704" y="3789040"/>
            <a:ext cx="57044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3600" b="1" dirty="0" smtClean="0"/>
              <a:t>TEMA: TEXTOS RECREATIVOS</a:t>
            </a:r>
            <a:endParaRPr lang="es-MX" sz="3600" b="1" dirty="0"/>
          </a:p>
        </p:txBody>
      </p:sp>
      <p:pic>
        <p:nvPicPr>
          <p:cNvPr id="7" name="6 Imagen" descr="http://www.multiversidad.com.mx/eLearning/theme/afterburner/images/multii_plataforma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5143512"/>
            <a:ext cx="2285984" cy="13407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1143000"/>
          </a:xfrm>
        </p:spPr>
        <p:txBody>
          <a:bodyPr/>
          <a:lstStyle/>
          <a:p>
            <a:r>
              <a:rPr lang="es-MX" b="1" dirty="0" smtClean="0"/>
              <a:t>CLASIFICACIÓN</a:t>
            </a:r>
            <a:r>
              <a:rPr lang="es-MX" dirty="0" smtClean="0"/>
              <a:t> </a:t>
            </a:r>
            <a:endParaRPr lang="es-MX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190738576"/>
              </p:ext>
            </p:extLst>
          </p:nvPr>
        </p:nvGraphicFramePr>
        <p:xfrm>
          <a:off x="432048" y="404664"/>
          <a:ext cx="10476656" cy="612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0923736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1109985"/>
          </a:xfrm>
        </p:spPr>
        <p:txBody>
          <a:bodyPr/>
          <a:lstStyle/>
          <a:p>
            <a:r>
              <a:rPr lang="es-MX" b="1" dirty="0" smtClean="0"/>
              <a:t>TEXTOS POPULARES</a:t>
            </a:r>
            <a:endParaRPr lang="es-MX" b="1" dirty="0"/>
          </a:p>
        </p:txBody>
      </p:sp>
      <p:sp>
        <p:nvSpPr>
          <p:cNvPr id="5" name="4 Subtítulo"/>
          <p:cNvSpPr>
            <a:spLocks noGrp="1"/>
          </p:cNvSpPr>
          <p:nvPr>
            <p:ph type="subTitle" idx="1"/>
          </p:nvPr>
        </p:nvSpPr>
        <p:spPr>
          <a:xfrm>
            <a:off x="611560" y="1700808"/>
            <a:ext cx="7992888" cy="17526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s-MX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Son escritos, conocidos leídos y usados en la vida cotidiana. Permiten entender al mundo y al yo interno, descubriendo lo que se siente y piensa, nos hace reír, es reconfortante.</a:t>
            </a:r>
            <a:endParaRPr lang="es-MX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43094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/>
              <a:t>CHISTE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7544" y="3728789"/>
            <a:ext cx="4038600" cy="3129211"/>
          </a:xfrm>
        </p:spPr>
        <p:txBody>
          <a:bodyPr/>
          <a:lstStyle/>
          <a:p>
            <a:r>
              <a:rPr lang="es-MX" b="1" dirty="0" smtClean="0"/>
              <a:t>Internas: se usa la función lúdica, de comedia para hacer reír la receptor .</a:t>
            </a:r>
            <a:endParaRPr lang="es-MX" b="1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16016" y="3728789"/>
            <a:ext cx="4038600" cy="3129211"/>
          </a:xfrm>
        </p:spPr>
        <p:txBody>
          <a:bodyPr/>
          <a:lstStyle/>
          <a:p>
            <a:r>
              <a:rPr lang="es-MX" b="1" dirty="0" smtClean="0"/>
              <a:t>Externas: es un texto breve tal ves de la vida cotidiana en el cual se trata de hacer reír  y/o divertir.</a:t>
            </a:r>
            <a:endParaRPr lang="es-MX" b="1" dirty="0"/>
          </a:p>
        </p:txBody>
      </p:sp>
      <p:sp>
        <p:nvSpPr>
          <p:cNvPr id="5" name="4 CuadroTexto"/>
          <p:cNvSpPr txBox="1"/>
          <p:nvPr/>
        </p:nvSpPr>
        <p:spPr>
          <a:xfrm>
            <a:off x="467544" y="1340768"/>
            <a:ext cx="8136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 smtClean="0"/>
              <a:t>Es un texto que usa la función lúdica con la intención cómica para divertir al lector. </a:t>
            </a:r>
            <a:endParaRPr lang="es-MX" sz="2400" b="1" dirty="0"/>
          </a:p>
        </p:txBody>
      </p:sp>
      <p:sp>
        <p:nvSpPr>
          <p:cNvPr id="7" name="6 CuadroTexto"/>
          <p:cNvSpPr txBox="1"/>
          <p:nvPr/>
        </p:nvSpPr>
        <p:spPr>
          <a:xfrm>
            <a:off x="2339752" y="2564904"/>
            <a:ext cx="424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200" b="1" cap="all" dirty="0" smtClean="0"/>
              <a:t>características</a:t>
            </a:r>
            <a:endParaRPr lang="es-MX" sz="3200" b="1" cap="all" dirty="0"/>
          </a:p>
        </p:txBody>
      </p:sp>
    </p:spTree>
    <p:extLst>
      <p:ext uri="{BB962C8B-B14F-4D97-AF65-F5344CB8AC3E}">
        <p14:creationId xmlns="" xmlns:p14="http://schemas.microsoft.com/office/powerpoint/2010/main" val="42653491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Ejemplos</a:t>
            </a:r>
            <a:endParaRPr lang="es-MX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5536" y="1367035"/>
            <a:ext cx="4040188" cy="2109911"/>
          </a:xfrm>
        </p:spPr>
        <p:txBody>
          <a:bodyPr>
            <a:normAutofit/>
          </a:bodyPr>
          <a:lstStyle/>
          <a:p>
            <a:r>
              <a:rPr lang="es-MX" sz="3200" dirty="0" smtClean="0">
                <a:solidFill>
                  <a:srgbClr val="7030A0"/>
                </a:solidFill>
              </a:rPr>
              <a:t>PAPÁ 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3861047"/>
            <a:ext cx="4040188" cy="2265115"/>
          </a:xfrm>
        </p:spPr>
        <p:txBody>
          <a:bodyPr/>
          <a:lstStyle/>
          <a:p>
            <a:pPr>
              <a:buNone/>
            </a:pPr>
            <a:r>
              <a:rPr lang="es-MX" b="1" dirty="0" smtClean="0"/>
              <a:t>-Papá, papá me preguntaron si vendíamos un burro.</a:t>
            </a:r>
          </a:p>
          <a:p>
            <a:pPr>
              <a:buNone/>
            </a:pPr>
            <a:r>
              <a:rPr lang="es-MX" b="1" dirty="0" smtClean="0"/>
              <a:t>-Y tú qué les dijiste?</a:t>
            </a:r>
          </a:p>
          <a:p>
            <a:pPr>
              <a:buNone/>
            </a:pPr>
            <a:r>
              <a:rPr lang="es-MX" b="1" dirty="0" smtClean="0"/>
              <a:t>-Que no estabas.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4008" y="1556792"/>
            <a:ext cx="4041775" cy="2037903"/>
          </a:xfrm>
        </p:spPr>
        <p:txBody>
          <a:bodyPr/>
          <a:lstStyle/>
          <a:p>
            <a:r>
              <a:rPr lang="es-MX" dirty="0" smtClean="0"/>
              <a:t>¿Cuál es el colmo de un jardinero?</a:t>
            </a:r>
          </a:p>
          <a:p>
            <a:r>
              <a:rPr lang="es-MX" dirty="0" smtClean="0"/>
              <a:t>Que tenga una cita y lo dejen plantado.</a:t>
            </a:r>
          </a:p>
          <a:p>
            <a:endParaRPr lang="es-MX" dirty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4008" y="3501008"/>
            <a:ext cx="4041775" cy="2337123"/>
          </a:xfrm>
        </p:spPr>
        <p:txBody>
          <a:bodyPr/>
          <a:lstStyle/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MX" dirty="0"/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r>
              <a:rPr lang="es-MX" sz="4000" dirty="0" smtClean="0">
                <a:solidFill>
                  <a:srgbClr val="7030A0"/>
                </a:solidFill>
              </a:rPr>
              <a:t>JARDINERO</a:t>
            </a:r>
            <a:endParaRPr lang="es-MX" sz="4000" dirty="0">
              <a:solidFill>
                <a:srgbClr val="7030A0"/>
              </a:solidFill>
            </a:endParaRPr>
          </a:p>
        </p:txBody>
      </p:sp>
      <p:sp>
        <p:nvSpPr>
          <p:cNvPr id="9" name="8 Flecha derecha"/>
          <p:cNvSpPr/>
          <p:nvPr/>
        </p:nvSpPr>
        <p:spPr>
          <a:xfrm rot="16200000">
            <a:off x="5069509" y="3512951"/>
            <a:ext cx="1008112" cy="936104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extLst>
      <p:ext uri="{BB962C8B-B14F-4D97-AF65-F5344CB8AC3E}">
        <p14:creationId xmlns="" xmlns:p14="http://schemas.microsoft.com/office/powerpoint/2010/main" val="19395611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8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uiExpand="1" build="p"/>
      <p:bldP spid="5" grpId="0" uiExpand="1" build="p"/>
      <p:bldP spid="5" grpId="1" uiExpand="1" build="p"/>
      <p:bldP spid="6" grpId="0" build="p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REFRÁN</a:t>
            </a:r>
            <a:endParaRPr lang="es-MX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8435280" cy="639762"/>
          </a:xfrm>
        </p:spPr>
        <p:txBody>
          <a:bodyPr>
            <a:normAutofit fontScale="85000" lnSpcReduction="20000"/>
          </a:bodyPr>
          <a:lstStyle/>
          <a:p>
            <a:r>
              <a:rPr lang="es-MX" dirty="0" smtClean="0"/>
              <a:t>Es la síntesis de la sabiduría y representa la mas pura idiosincrasia del mexicano.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996953"/>
            <a:ext cx="4040188" cy="3129210"/>
          </a:xfrm>
        </p:spPr>
        <p:txBody>
          <a:bodyPr/>
          <a:lstStyle/>
          <a:p>
            <a:r>
              <a:rPr lang="es-MX" b="1" dirty="0" smtClean="0"/>
              <a:t>Internas: se utiliza el refrán para  poner como ejemplo el tema a que se va a tratar.</a:t>
            </a:r>
            <a:endParaRPr lang="es-MX" b="1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2699792" y="2276872"/>
            <a:ext cx="4041775" cy="639762"/>
          </a:xfrm>
        </p:spPr>
        <p:txBody>
          <a:bodyPr/>
          <a:lstStyle/>
          <a:p>
            <a:pPr algn="ctr"/>
            <a:r>
              <a:rPr lang="es-MX" dirty="0" smtClean="0"/>
              <a:t>CARACTERÍSTICAS</a:t>
            </a:r>
            <a:endParaRPr lang="es-MX" dirty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996953"/>
            <a:ext cx="4041775" cy="3129210"/>
          </a:xfrm>
        </p:spPr>
        <p:txBody>
          <a:bodyPr/>
          <a:lstStyle/>
          <a:p>
            <a:r>
              <a:rPr lang="es-MX" b="1" dirty="0" smtClean="0"/>
              <a:t>Externas: breve de el cual se busca hacer una reflexión  es un texto. </a:t>
            </a:r>
            <a:endParaRPr lang="es-MX" b="1" dirty="0"/>
          </a:p>
        </p:txBody>
      </p:sp>
    </p:spTree>
    <p:extLst>
      <p:ext uri="{BB962C8B-B14F-4D97-AF65-F5344CB8AC3E}">
        <p14:creationId xmlns="" xmlns:p14="http://schemas.microsoft.com/office/powerpoint/2010/main" val="21098039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build="p"/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es-MX" dirty="0" smtClean="0"/>
              <a:t>Ejemplos</a:t>
            </a:r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755576" y="1052736"/>
            <a:ext cx="7488832" cy="4032448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s-MX" dirty="0" smtClean="0"/>
              <a:t> Al que madruga dios lo ayuda.</a:t>
            </a:r>
          </a:p>
          <a:p>
            <a:pPr>
              <a:buFont typeface="Arial" pitchFamily="34" charset="0"/>
              <a:buChar char="•"/>
            </a:pPr>
            <a:endParaRPr lang="es-MX" dirty="0" smtClean="0"/>
          </a:p>
          <a:p>
            <a:pPr>
              <a:buFont typeface="Arial" pitchFamily="34" charset="0"/>
              <a:buChar char="•"/>
            </a:pPr>
            <a:r>
              <a:rPr lang="es-MX" dirty="0" smtClean="0"/>
              <a:t> Mas vale ver pájaro en mano que</a:t>
            </a:r>
          </a:p>
          <a:p>
            <a:r>
              <a:rPr lang="es-MX" dirty="0" smtClean="0"/>
              <a:t> ver un ciento volando.</a:t>
            </a:r>
          </a:p>
          <a:p>
            <a:pPr>
              <a:buFont typeface="Arial" pitchFamily="34" charset="0"/>
              <a:buChar char="•"/>
            </a:pPr>
            <a:endParaRPr lang="es-MX" dirty="0" smtClean="0"/>
          </a:p>
          <a:p>
            <a:pPr>
              <a:buFont typeface="Arial" pitchFamily="34" charset="0"/>
              <a:buChar char="•"/>
            </a:pPr>
            <a:endParaRPr lang="es-MX" dirty="0" smtClean="0"/>
          </a:p>
          <a:p>
            <a:pPr>
              <a:buFont typeface="Arial" pitchFamily="34" charset="0"/>
              <a:buChar char="•"/>
            </a:pPr>
            <a:r>
              <a:rPr lang="es-MX" dirty="0" smtClean="0"/>
              <a:t> No dejes para mañana lo que puedes hacer hoy.</a:t>
            </a:r>
          </a:p>
          <a:p>
            <a:pPr>
              <a:buFont typeface="Arial" pitchFamily="34" charset="0"/>
              <a:buChar char="•"/>
            </a:pPr>
            <a:r>
              <a:rPr lang="es-MX" dirty="0" smtClean="0"/>
              <a:t> Camarón que se duerme se lo lleva la corriente.</a:t>
            </a:r>
            <a:endParaRPr lang="es-MX" dirty="0"/>
          </a:p>
        </p:txBody>
      </p:sp>
      <p:pic>
        <p:nvPicPr>
          <p:cNvPr id="16388" name="Picture 4" descr="http://3.bp.blogspot.com/-2YvfNPShvOE/U3DEr8k43_I/AAAAAAAAVF8/25SwXLUgRM8/s1600/VARIADO+(350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1124744"/>
            <a:ext cx="1008112" cy="932504"/>
          </a:xfrm>
          <a:prstGeom prst="rect">
            <a:avLst/>
          </a:prstGeom>
          <a:noFill/>
        </p:spPr>
      </p:pic>
      <p:pic>
        <p:nvPicPr>
          <p:cNvPr id="16390" name="Picture 6" descr="http://www.todogimp.com/images/brushes/pajaros_voland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348880"/>
            <a:ext cx="2340260" cy="1872208"/>
          </a:xfrm>
          <a:prstGeom prst="rect">
            <a:avLst/>
          </a:prstGeom>
          <a:noFill/>
        </p:spPr>
      </p:pic>
      <p:pic>
        <p:nvPicPr>
          <p:cNvPr id="16392" name="Picture 8" descr="http://www.clubpezquenines.com/sites/default/files/Camaro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5301208"/>
            <a:ext cx="3048000" cy="13525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4439499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ADIVINANZA</a:t>
            </a:r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8435280" cy="639762"/>
          </a:xfrm>
        </p:spPr>
        <p:txBody>
          <a:bodyPr>
            <a:normAutofit fontScale="85000" lnSpcReduction="20000"/>
          </a:bodyPr>
          <a:lstStyle/>
          <a:p>
            <a:r>
              <a:rPr lang="es-MX" dirty="0" smtClean="0"/>
              <a:t>Texto popular en el que se describe algo para poder ser adivinado se utiliza como pasatiempo.</a:t>
            </a:r>
            <a:endParaRPr lang="es-MX" dirty="0"/>
          </a:p>
        </p:txBody>
      </p:sp>
      <p:sp>
        <p:nvSpPr>
          <p:cNvPr id="5" name="4 Marcador de contenido"/>
          <p:cNvSpPr>
            <a:spLocks noGrp="1"/>
          </p:cNvSpPr>
          <p:nvPr>
            <p:ph sz="half" idx="2"/>
          </p:nvPr>
        </p:nvSpPr>
        <p:spPr>
          <a:xfrm>
            <a:off x="457200" y="3068961"/>
            <a:ext cx="4040188" cy="3057202"/>
          </a:xfrm>
        </p:spPr>
        <p:txBody>
          <a:bodyPr/>
          <a:lstStyle/>
          <a:p>
            <a:r>
              <a:rPr lang="es-MX" b="1" dirty="0" smtClean="0"/>
              <a:t>Internas: al igual que el chiste se utiliza la función lúdica. </a:t>
            </a:r>
            <a:endParaRPr lang="es-MX" b="1" dirty="0"/>
          </a:p>
        </p:txBody>
      </p:sp>
      <p:sp>
        <p:nvSpPr>
          <p:cNvPr id="6" name="5 Marcador de texto"/>
          <p:cNvSpPr>
            <a:spLocks noGrp="1"/>
          </p:cNvSpPr>
          <p:nvPr>
            <p:ph type="body" sz="quarter" idx="3"/>
          </p:nvPr>
        </p:nvSpPr>
        <p:spPr>
          <a:xfrm>
            <a:off x="2627784" y="2204864"/>
            <a:ext cx="4041775" cy="639762"/>
          </a:xfrm>
        </p:spPr>
        <p:txBody>
          <a:bodyPr/>
          <a:lstStyle/>
          <a:p>
            <a:pPr algn="ctr"/>
            <a:r>
              <a:rPr lang="es-MX" dirty="0" smtClean="0"/>
              <a:t>CARACTERÍSTICAS</a:t>
            </a:r>
            <a:endParaRPr lang="es-MX" dirty="0"/>
          </a:p>
        </p:txBody>
      </p:sp>
      <p:sp>
        <p:nvSpPr>
          <p:cNvPr id="7" name="6 Marcador de contenido"/>
          <p:cNvSpPr>
            <a:spLocks noGrp="1"/>
          </p:cNvSpPr>
          <p:nvPr>
            <p:ph sz="quarter" idx="4"/>
          </p:nvPr>
        </p:nvSpPr>
        <p:spPr>
          <a:xfrm>
            <a:off x="4645025" y="2996952"/>
            <a:ext cx="4041775" cy="3057203"/>
          </a:xfrm>
        </p:spPr>
        <p:txBody>
          <a:bodyPr/>
          <a:lstStyle/>
          <a:p>
            <a:r>
              <a:rPr lang="es-MX" b="1" dirty="0" smtClean="0"/>
              <a:t>Externas: es un texto breve haciendo preguntas capciosas.</a:t>
            </a:r>
            <a:endParaRPr lang="es-MX" b="1" dirty="0"/>
          </a:p>
        </p:txBody>
      </p:sp>
    </p:spTree>
    <p:extLst>
      <p:ext uri="{BB962C8B-B14F-4D97-AF65-F5344CB8AC3E}">
        <p14:creationId xmlns="" xmlns:p14="http://schemas.microsoft.com/office/powerpoint/2010/main" val="33860671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5" grpId="0" build="p"/>
      <p:bldP spid="6" grpId="0" build="p"/>
      <p:bldP spid="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552" y="-99392"/>
            <a:ext cx="8229600" cy="1143000"/>
          </a:xfrm>
        </p:spPr>
        <p:txBody>
          <a:bodyPr/>
          <a:lstStyle/>
          <a:p>
            <a:r>
              <a:rPr lang="es-MX" b="1" dirty="0" smtClean="0"/>
              <a:t>Ejemplos</a:t>
            </a:r>
            <a:endParaRPr lang="es-MX" b="1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7544" y="1340768"/>
            <a:ext cx="4040188" cy="792089"/>
          </a:xfrm>
        </p:spPr>
        <p:txBody>
          <a:bodyPr>
            <a:normAutofit lnSpcReduction="10000"/>
          </a:bodyPr>
          <a:lstStyle/>
          <a:p>
            <a:pPr algn="just"/>
            <a:r>
              <a:rPr lang="es-MX" b="0" dirty="0" smtClean="0"/>
              <a:t>¿Cuál es la mala-nota?- pues la mama de los malanitos </a:t>
            </a:r>
            <a:endParaRPr lang="es-MX" b="0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827584" y="4448870"/>
            <a:ext cx="4040188" cy="2409130"/>
          </a:xfrm>
        </p:spPr>
        <p:txBody>
          <a:bodyPr>
            <a:normAutofit/>
          </a:bodyPr>
          <a:lstStyle/>
          <a:p>
            <a:pPr algn="just"/>
            <a:r>
              <a:rPr lang="es-MX" dirty="0" smtClean="0"/>
              <a:t>Una niña sentada en un balcón pasa un perro y le dice- gua gua y la niña contestó yaba.</a:t>
            </a:r>
          </a:p>
          <a:p>
            <a:endParaRPr lang="es-MX" dirty="0"/>
          </a:p>
          <a:p>
            <a:pPr marL="0" indent="0" algn="r">
              <a:buNone/>
            </a:pPr>
            <a:endParaRPr lang="es-MX" sz="1600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932040" y="836712"/>
            <a:ext cx="4041775" cy="1821879"/>
          </a:xfrm>
        </p:spPr>
        <p:txBody>
          <a:bodyPr>
            <a:normAutofit lnSpcReduction="10000"/>
          </a:bodyPr>
          <a:lstStyle/>
          <a:p>
            <a:pPr algn="just"/>
            <a:r>
              <a:rPr lang="es-MX" b="0" dirty="0" smtClean="0"/>
              <a:t>En un cuarto muy obscuro moradores vi entrar todos en gran apretura pero cada quien en su lugar</a:t>
            </a:r>
          </a:p>
          <a:p>
            <a:pPr algn="r"/>
            <a:endParaRPr lang="es-MX" sz="1000" b="0" dirty="0" smtClean="0"/>
          </a:p>
          <a:p>
            <a:pPr algn="r"/>
            <a:r>
              <a:rPr lang="es-MX" sz="1400" b="0" dirty="0" smtClean="0"/>
              <a:t>la granada</a:t>
            </a:r>
            <a:endParaRPr lang="es-MX" sz="1600" b="0" dirty="0"/>
          </a:p>
        </p:txBody>
      </p:sp>
      <p:pic>
        <p:nvPicPr>
          <p:cNvPr id="14338" name="Picture 2" descr="http://healthandcare.in/wp-content/uploads/2012/01/guava-prevents-cance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4725144"/>
            <a:ext cx="1942134" cy="1646312"/>
          </a:xfrm>
          <a:prstGeom prst="rect">
            <a:avLst/>
          </a:prstGeom>
          <a:noFill/>
        </p:spPr>
      </p:pic>
      <p:pic>
        <p:nvPicPr>
          <p:cNvPr id="14340" name="Picture 4" descr="http://3.bp.blogspot.com/-TLf_2WAr7Fk/VRXbjvhoXxI/AAAAAAAAD1E/AkzxMRySN1c/s1600/cerdito_png_by_edicionesanto-d5fv2a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2060848"/>
            <a:ext cx="2664296" cy="2326896"/>
          </a:xfrm>
          <a:prstGeom prst="rect">
            <a:avLst/>
          </a:prstGeom>
          <a:noFill/>
        </p:spPr>
      </p:pic>
      <p:pic>
        <p:nvPicPr>
          <p:cNvPr id="14342" name="Picture 6" descr="http://www.corpagrolatina.com/img/granad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1916832"/>
            <a:ext cx="1828034" cy="216448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27772856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CANCIÓN</a:t>
            </a:r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539552" y="1052736"/>
            <a:ext cx="8147248" cy="1008112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s-MX" sz="2800" dirty="0" smtClean="0"/>
              <a:t>Son los sonidos articulados , como expresión de sentimientos anhelos vivencias etc.. Que se unen armónicamente a las vibraciones de la música.</a:t>
            </a:r>
            <a:endParaRPr lang="es-MX" sz="2800" dirty="0"/>
          </a:p>
        </p:txBody>
      </p:sp>
      <p:sp>
        <p:nvSpPr>
          <p:cNvPr id="5" name="4 Marcador de contenido"/>
          <p:cNvSpPr>
            <a:spLocks noGrp="1"/>
          </p:cNvSpPr>
          <p:nvPr>
            <p:ph sz="half" idx="2"/>
          </p:nvPr>
        </p:nvSpPr>
        <p:spPr>
          <a:xfrm>
            <a:off x="251520" y="3356992"/>
            <a:ext cx="4040188" cy="2769171"/>
          </a:xfrm>
        </p:spPr>
        <p:txBody>
          <a:bodyPr/>
          <a:lstStyle/>
          <a:p>
            <a:pPr algn="just"/>
            <a:r>
              <a:rPr lang="es-MX" b="1" dirty="0" smtClean="0"/>
              <a:t>Internas: se utiliza la función emotiva para expresar los sentimientos del cantante o compositor.</a:t>
            </a:r>
            <a:endParaRPr lang="es-MX" b="1" dirty="0"/>
          </a:p>
        </p:txBody>
      </p:sp>
      <p:sp>
        <p:nvSpPr>
          <p:cNvPr id="6" name="5 Marcador de texto"/>
          <p:cNvSpPr>
            <a:spLocks noGrp="1"/>
          </p:cNvSpPr>
          <p:nvPr>
            <p:ph type="body" sz="quarter" idx="3"/>
          </p:nvPr>
        </p:nvSpPr>
        <p:spPr>
          <a:xfrm>
            <a:off x="2555776" y="2276872"/>
            <a:ext cx="4041775" cy="639762"/>
          </a:xfrm>
        </p:spPr>
        <p:txBody>
          <a:bodyPr/>
          <a:lstStyle/>
          <a:p>
            <a:pPr algn="ctr"/>
            <a:r>
              <a:rPr lang="es-MX" dirty="0" smtClean="0"/>
              <a:t>CARACTERÍSTICAS</a:t>
            </a:r>
            <a:endParaRPr lang="es-MX" dirty="0"/>
          </a:p>
        </p:txBody>
      </p:sp>
      <p:sp>
        <p:nvSpPr>
          <p:cNvPr id="7" name="6 Marcador de contenido"/>
          <p:cNvSpPr>
            <a:spLocks noGrp="1"/>
          </p:cNvSpPr>
          <p:nvPr>
            <p:ph sz="quarter" idx="4"/>
          </p:nvPr>
        </p:nvSpPr>
        <p:spPr>
          <a:xfrm>
            <a:off x="4788024" y="3356992"/>
            <a:ext cx="4041775" cy="2841179"/>
          </a:xfrm>
        </p:spPr>
        <p:txBody>
          <a:bodyPr/>
          <a:lstStyle/>
          <a:p>
            <a:pPr algn="just"/>
            <a:r>
              <a:rPr lang="es-MX" b="1" dirty="0" smtClean="0"/>
              <a:t>Externas: es un texto en ocasiones extenso la cantidad del contenido, depende de la perspectiva del autor.</a:t>
            </a:r>
            <a:endParaRPr lang="es-MX" b="1" dirty="0"/>
          </a:p>
        </p:txBody>
      </p:sp>
    </p:spTree>
    <p:extLst>
      <p:ext uri="{BB962C8B-B14F-4D97-AF65-F5344CB8AC3E}">
        <p14:creationId xmlns="" xmlns:p14="http://schemas.microsoft.com/office/powerpoint/2010/main" val="23335257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5" grpId="0" build="p"/>
      <p:bldP spid="6" grpId="0" build="p"/>
      <p:bldP spid="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/>
              <a:t>Ejemplos </a:t>
            </a:r>
            <a:endParaRPr lang="es-MX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2400" dirty="0" smtClean="0"/>
              <a:t>Aún </a:t>
            </a:r>
            <a:r>
              <a:rPr lang="es-ES" sz="2400" dirty="0"/>
              <a:t>ni siquiera te </a:t>
            </a:r>
            <a:r>
              <a:rPr lang="es-ES" sz="2400" dirty="0" smtClean="0"/>
              <a:t>tengo </a:t>
            </a:r>
            <a:r>
              <a:rPr lang="es-ES" sz="2400" dirty="0"/>
              <a:t>y ya tengo miedo de perder tu amor </a:t>
            </a:r>
            <a:r>
              <a:rPr lang="es-ES" sz="2400" dirty="0" smtClean="0"/>
              <a:t>que rápido </a:t>
            </a:r>
            <a:r>
              <a:rPr lang="es-ES" sz="2400" dirty="0"/>
              <a:t>se me ha clavado... </a:t>
            </a:r>
            <a:r>
              <a:rPr lang="es-ES" sz="2400" dirty="0" smtClean="0"/>
              <a:t>que </a:t>
            </a:r>
            <a:r>
              <a:rPr lang="es-ES" sz="2400" dirty="0"/>
              <a:t>dentro este dolor es poco lo </a:t>
            </a:r>
            <a:r>
              <a:rPr lang="es-ES" sz="2400" dirty="0" smtClean="0"/>
              <a:t>que </a:t>
            </a:r>
            <a:r>
              <a:rPr lang="es-ES" sz="2400" dirty="0"/>
              <a:t>te </a:t>
            </a:r>
            <a:r>
              <a:rPr lang="es-ES" sz="2400" dirty="0" smtClean="0"/>
              <a:t>conozco </a:t>
            </a:r>
            <a:r>
              <a:rPr lang="es-ES" sz="2400" dirty="0"/>
              <a:t>y ya pongo todo el juego a tu favor no tengo miedo de apostarte perderte si me da pavor no me </a:t>
            </a:r>
            <a:r>
              <a:rPr lang="es-ES" sz="2400" dirty="0" smtClean="0"/>
              <a:t>queda </a:t>
            </a:r>
            <a:r>
              <a:rPr lang="es-ES" sz="2400" dirty="0"/>
              <a:t>mas refugio </a:t>
            </a:r>
            <a:r>
              <a:rPr lang="es-ES" sz="2400" dirty="0" smtClean="0"/>
              <a:t>que </a:t>
            </a:r>
            <a:r>
              <a:rPr lang="es-ES" sz="2400" dirty="0"/>
              <a:t>la </a:t>
            </a:r>
            <a:r>
              <a:rPr lang="es-ES" sz="2400" dirty="0" smtClean="0"/>
              <a:t>fantasía </a:t>
            </a:r>
            <a:r>
              <a:rPr lang="es-ES" sz="2400" dirty="0"/>
              <a:t>no me </a:t>
            </a:r>
            <a:r>
              <a:rPr lang="es-ES" sz="2400" dirty="0" smtClean="0"/>
              <a:t>queda </a:t>
            </a:r>
            <a:r>
              <a:rPr lang="es-ES" sz="2400" dirty="0"/>
              <a:t>mas </a:t>
            </a:r>
            <a:r>
              <a:rPr lang="es-ES" sz="2400" dirty="0" smtClean="0"/>
              <a:t>que </a:t>
            </a:r>
            <a:r>
              <a:rPr lang="es-ES" sz="2400" dirty="0"/>
              <a:t>hacer </a:t>
            </a:r>
            <a:r>
              <a:rPr lang="es-ES" sz="2400" dirty="0" smtClean="0"/>
              <a:t>que </a:t>
            </a:r>
            <a:r>
              <a:rPr lang="es-ES" sz="2400" dirty="0"/>
              <a:t>hacerte una </a:t>
            </a:r>
            <a:r>
              <a:rPr lang="es-ES" sz="2400" dirty="0" smtClean="0"/>
              <a:t>poesía porque </a:t>
            </a:r>
            <a:r>
              <a:rPr lang="es-ES" sz="2400" dirty="0"/>
              <a:t>te vi venir y no </a:t>
            </a:r>
            <a:r>
              <a:rPr lang="es-ES" sz="2400" dirty="0" smtClean="0"/>
              <a:t>dudé </a:t>
            </a:r>
            <a:r>
              <a:rPr lang="es-ES" sz="2400" dirty="0"/>
              <a:t>te vi </a:t>
            </a:r>
            <a:r>
              <a:rPr lang="es-ES" sz="2400" dirty="0" smtClean="0"/>
              <a:t>llegar </a:t>
            </a:r>
            <a:r>
              <a:rPr lang="es-ES" sz="2400" dirty="0"/>
              <a:t>y te </a:t>
            </a:r>
            <a:r>
              <a:rPr lang="es-ES" sz="2400" dirty="0" smtClean="0"/>
              <a:t>abracé </a:t>
            </a:r>
            <a:r>
              <a:rPr lang="es-ES" sz="2400" dirty="0"/>
              <a:t>y puse toda mi </a:t>
            </a:r>
            <a:r>
              <a:rPr lang="es-ES" sz="2400" dirty="0" smtClean="0"/>
              <a:t>pasión </a:t>
            </a:r>
            <a:r>
              <a:rPr lang="es-ES" sz="2400" dirty="0"/>
              <a:t>para </a:t>
            </a:r>
            <a:r>
              <a:rPr lang="es-ES" sz="2400" dirty="0" smtClean="0"/>
              <a:t>que </a:t>
            </a:r>
            <a:r>
              <a:rPr lang="es-ES" sz="2400" dirty="0"/>
              <a:t>te </a:t>
            </a:r>
            <a:r>
              <a:rPr lang="es-ES" sz="2400" dirty="0" smtClean="0"/>
              <a:t>quedaras </a:t>
            </a:r>
            <a:r>
              <a:rPr lang="es-ES" sz="2400" dirty="0"/>
              <a:t>y luego te </a:t>
            </a:r>
            <a:r>
              <a:rPr lang="es-ES" sz="2400" dirty="0" smtClean="0"/>
              <a:t>besé </a:t>
            </a:r>
            <a:r>
              <a:rPr lang="es-ES" sz="2400" dirty="0"/>
              <a:t>y me </a:t>
            </a:r>
            <a:r>
              <a:rPr lang="es-ES" sz="2400" dirty="0" smtClean="0"/>
              <a:t>arriesgué </a:t>
            </a:r>
            <a:r>
              <a:rPr lang="es-ES" sz="2400" dirty="0"/>
              <a:t>con la verdad te </a:t>
            </a:r>
            <a:r>
              <a:rPr lang="es-ES" sz="2400" dirty="0" smtClean="0"/>
              <a:t>acaricié </a:t>
            </a:r>
            <a:r>
              <a:rPr lang="es-ES" sz="2400" dirty="0"/>
              <a:t>y </a:t>
            </a:r>
            <a:r>
              <a:rPr lang="es-ES" sz="2400" dirty="0" smtClean="0"/>
              <a:t>al fin abrí </a:t>
            </a:r>
            <a:r>
              <a:rPr lang="es-ES" sz="2400" dirty="0"/>
              <a:t>mi </a:t>
            </a:r>
            <a:r>
              <a:rPr lang="es-ES" sz="2400" dirty="0" smtClean="0"/>
              <a:t>corazón </a:t>
            </a:r>
            <a:r>
              <a:rPr lang="es-ES" sz="2400" dirty="0"/>
              <a:t>para </a:t>
            </a:r>
            <a:r>
              <a:rPr lang="es-ES" sz="2400" dirty="0" smtClean="0"/>
              <a:t>que </a:t>
            </a:r>
            <a:r>
              <a:rPr lang="es-ES" sz="2400" dirty="0"/>
              <a:t>tu pasaras hooo mi amor te di sin </a:t>
            </a:r>
            <a:r>
              <a:rPr lang="es-ES" sz="2400" dirty="0" smtClean="0"/>
              <a:t>condición </a:t>
            </a:r>
            <a:r>
              <a:rPr lang="es-ES" sz="2400" dirty="0"/>
              <a:t>para </a:t>
            </a:r>
            <a:r>
              <a:rPr lang="es-ES" sz="2400" dirty="0" smtClean="0"/>
              <a:t>que </a:t>
            </a:r>
            <a:r>
              <a:rPr lang="es-ES" sz="2400" dirty="0"/>
              <a:t>te </a:t>
            </a:r>
            <a:r>
              <a:rPr lang="es-ES" sz="2400" dirty="0" smtClean="0"/>
              <a:t>quedaras.</a:t>
            </a:r>
            <a:endParaRPr lang="es-MX" sz="2400" dirty="0"/>
          </a:p>
        </p:txBody>
      </p:sp>
    </p:spTree>
    <p:extLst>
      <p:ext uri="{BB962C8B-B14F-4D97-AF65-F5344CB8AC3E}">
        <p14:creationId xmlns="" xmlns:p14="http://schemas.microsoft.com/office/powerpoint/2010/main" val="25120477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/>
              <a:t>HISTORIETA</a:t>
            </a:r>
            <a:endParaRPr lang="es-MX" b="1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363272" cy="834107"/>
          </a:xfrm>
        </p:spPr>
        <p:txBody>
          <a:bodyPr>
            <a:noAutofit/>
          </a:bodyPr>
          <a:lstStyle/>
          <a:p>
            <a:pPr algn="just"/>
            <a:r>
              <a:rPr lang="es-MX" sz="2000" dirty="0" smtClean="0"/>
              <a:t>Se llama historieta a cualquier cuento breve y entretenido que alguien le narra a otro.</a:t>
            </a:r>
            <a:endParaRPr lang="es-MX" sz="2200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3573017"/>
            <a:ext cx="4040188" cy="2553146"/>
          </a:xfrm>
        </p:spPr>
        <p:txBody>
          <a:bodyPr/>
          <a:lstStyle/>
          <a:p>
            <a:pPr algn="just"/>
            <a:r>
              <a:rPr lang="es-MX" dirty="0" smtClean="0"/>
              <a:t>Internas: se basa de la iconografía y de los personajes o dibujos para explicar o recrear una escena .</a:t>
            </a:r>
            <a:endParaRPr lang="es-MX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2555776" y="2708920"/>
            <a:ext cx="4041775" cy="639762"/>
          </a:xfrm>
        </p:spPr>
        <p:txBody>
          <a:bodyPr/>
          <a:lstStyle/>
          <a:p>
            <a:pPr algn="ctr"/>
            <a:r>
              <a:rPr lang="es-MX" dirty="0" smtClean="0"/>
              <a:t>CARACTERÍSTICAS</a:t>
            </a:r>
            <a:endParaRPr lang="es-MX" dirty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3573015"/>
            <a:ext cx="4041775" cy="2553147"/>
          </a:xfrm>
        </p:spPr>
        <p:txBody>
          <a:bodyPr/>
          <a:lstStyle/>
          <a:p>
            <a:pPr algn="just"/>
            <a:r>
              <a:rPr lang="es-MX" dirty="0" smtClean="0"/>
              <a:t>Externas: este texto es un medio de expresión y de difusión masiva dependiendo de la época. </a:t>
            </a:r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25618688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build="p"/>
      <p:bldP spid="6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ítulo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r>
              <a:rPr lang="es-MX" b="1" dirty="0" smtClean="0"/>
              <a:t>Ejemplo</a:t>
            </a:r>
            <a:endParaRPr lang="es-MX" b="1" dirty="0"/>
          </a:p>
        </p:txBody>
      </p:sp>
      <p:pic>
        <p:nvPicPr>
          <p:cNvPr id="9218" name="Picture 2" descr="https://trucosgaturrin.files.wordpress.com/2012/04/historieta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412776"/>
            <a:ext cx="8532440" cy="51970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847877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611560" y="2420888"/>
            <a:ext cx="8229600" cy="1143000"/>
          </a:xfrm>
        </p:spPr>
        <p:txBody>
          <a:bodyPr/>
          <a:lstStyle/>
          <a:p>
            <a:r>
              <a:rPr lang="es-MX" b="1" dirty="0" smtClean="0"/>
              <a:t>TEXTOS LITERARIOS</a:t>
            </a:r>
            <a:endParaRPr lang="es-MX" b="1" dirty="0"/>
          </a:p>
        </p:txBody>
      </p:sp>
    </p:spTree>
    <p:extLst>
      <p:ext uri="{BB962C8B-B14F-4D97-AF65-F5344CB8AC3E}">
        <p14:creationId xmlns="" xmlns:p14="http://schemas.microsoft.com/office/powerpoint/2010/main" val="11781065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POEMA</a:t>
            </a:r>
            <a:endParaRPr lang="es-MX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8291264" cy="639762"/>
          </a:xfrm>
        </p:spPr>
        <p:txBody>
          <a:bodyPr>
            <a:normAutofit fontScale="92500" lnSpcReduction="20000"/>
          </a:bodyPr>
          <a:lstStyle/>
          <a:p>
            <a:r>
              <a:rPr lang="es-MX" dirty="0" smtClean="0"/>
              <a:t>Es una creación que expresa lo que el poeta siente en su mundo interior.</a:t>
            </a:r>
            <a:endParaRPr lang="es-MX" dirty="0"/>
          </a:p>
        </p:txBody>
      </p:sp>
      <p:sp>
        <p:nvSpPr>
          <p:cNvPr id="5" name="4 Marcador de contenido"/>
          <p:cNvSpPr>
            <a:spLocks noGrp="1"/>
          </p:cNvSpPr>
          <p:nvPr>
            <p:ph sz="half" idx="2"/>
          </p:nvPr>
        </p:nvSpPr>
        <p:spPr>
          <a:xfrm>
            <a:off x="539552" y="3501008"/>
            <a:ext cx="4040188" cy="2553147"/>
          </a:xfrm>
        </p:spPr>
        <p:txBody>
          <a:bodyPr/>
          <a:lstStyle/>
          <a:p>
            <a:r>
              <a:rPr lang="es-MX" dirty="0" smtClean="0"/>
              <a:t>Internas: es un texto escrito en verso con rimas, con una función emotiva expresando los sentimientos de el autor . </a:t>
            </a:r>
            <a:endParaRPr lang="es-MX" dirty="0"/>
          </a:p>
        </p:txBody>
      </p:sp>
      <p:sp>
        <p:nvSpPr>
          <p:cNvPr id="6" name="5 Marcador de texto"/>
          <p:cNvSpPr>
            <a:spLocks noGrp="1"/>
          </p:cNvSpPr>
          <p:nvPr>
            <p:ph type="body" sz="quarter" idx="3"/>
          </p:nvPr>
        </p:nvSpPr>
        <p:spPr>
          <a:xfrm>
            <a:off x="2627784" y="2492896"/>
            <a:ext cx="4041775" cy="639762"/>
          </a:xfrm>
        </p:spPr>
        <p:txBody>
          <a:bodyPr/>
          <a:lstStyle/>
          <a:p>
            <a:pPr algn="ctr"/>
            <a:r>
              <a:rPr lang="es-MX" dirty="0" smtClean="0"/>
              <a:t>CARACTERÍSTICAS</a:t>
            </a:r>
            <a:endParaRPr lang="es-MX" dirty="0"/>
          </a:p>
        </p:txBody>
      </p:sp>
      <p:sp>
        <p:nvSpPr>
          <p:cNvPr id="7" name="6 Marcador de contenido"/>
          <p:cNvSpPr>
            <a:spLocks noGrp="1"/>
          </p:cNvSpPr>
          <p:nvPr>
            <p:ph sz="quarter" idx="4"/>
          </p:nvPr>
        </p:nvSpPr>
        <p:spPr>
          <a:xfrm>
            <a:off x="4645025" y="3501007"/>
            <a:ext cx="4041775" cy="2625155"/>
          </a:xfrm>
        </p:spPr>
        <p:txBody>
          <a:bodyPr/>
          <a:lstStyle/>
          <a:p>
            <a:r>
              <a:rPr lang="es-MX" dirty="0" smtClean="0"/>
              <a:t>Externas: está escrito en prosa rimando son cortos o extensos .</a:t>
            </a:r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162861022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5" grpId="0" build="p"/>
      <p:bldP spid="6" grpId="0" build="p"/>
      <p:bldP spid="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EJEMPLOS</a:t>
            </a:r>
            <a:endParaRPr lang="es-MX" dirty="0"/>
          </a:p>
        </p:txBody>
      </p:sp>
      <p:sp>
        <p:nvSpPr>
          <p:cNvPr id="11" name="10 Marcador de contenido"/>
          <p:cNvSpPr>
            <a:spLocks noGrp="1"/>
          </p:cNvSpPr>
          <p:nvPr>
            <p:ph sz="half" idx="1"/>
          </p:nvPr>
        </p:nvSpPr>
        <p:spPr>
          <a:xfrm>
            <a:off x="179512" y="1268760"/>
            <a:ext cx="7776864" cy="20162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dirty="0"/>
              <a:t>Volvía a casa entre disparos y engañadas multitudes</a:t>
            </a:r>
            <a:br>
              <a:rPr lang="es-ES" dirty="0"/>
            </a:br>
            <a:r>
              <a:rPr lang="es-ES" dirty="0"/>
              <a:t>ciegas en su tormenta, amado pueblo mío.</a:t>
            </a:r>
            <a:br>
              <a:rPr lang="es-ES" dirty="0"/>
            </a:br>
            <a:r>
              <a:rPr lang="es-ES" dirty="0"/>
              <a:t>Qué trágico, qué duro, qué cruel nuestro destino</a:t>
            </a:r>
            <a:br>
              <a:rPr lang="es-ES" dirty="0"/>
            </a:br>
            <a:r>
              <a:rPr lang="es-ES" dirty="0"/>
              <a:t>de arar sobre el mar y que la luz te enlute.</a:t>
            </a:r>
            <a:endParaRPr lang="es-MX" dirty="0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3563888" y="3501008"/>
            <a:ext cx="576064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dirty="0"/>
              <a:t>Yo ya me despedía…. y palpitante</a:t>
            </a:r>
            <a:br>
              <a:rPr lang="es-ES" dirty="0"/>
            </a:br>
            <a:r>
              <a:rPr lang="es-ES" dirty="0"/>
              <a:t>cerca mi labio de tus labios rojos,</a:t>
            </a:r>
            <a:br>
              <a:rPr lang="es-ES" dirty="0"/>
            </a:br>
            <a:r>
              <a:rPr lang="es-ES" dirty="0"/>
              <a:t>«Hasta mañana», susurraste;</a:t>
            </a:r>
            <a:br>
              <a:rPr lang="es-ES" dirty="0"/>
            </a:br>
            <a:r>
              <a:rPr lang="es-ES" dirty="0"/>
              <a:t>yo te miré a los ojos un instante</a:t>
            </a:r>
            <a:br>
              <a:rPr lang="es-ES" dirty="0"/>
            </a:br>
            <a:r>
              <a:rPr lang="es-ES" dirty="0"/>
              <a:t>y tú cerraste sin pensar los ojos</a:t>
            </a:r>
            <a:br>
              <a:rPr lang="es-ES" dirty="0"/>
            </a:br>
            <a:r>
              <a:rPr lang="es-ES" dirty="0"/>
              <a:t>y te di el primer beso: alcé la frente</a:t>
            </a:r>
            <a:br>
              <a:rPr lang="es-ES" dirty="0"/>
            </a:br>
            <a:r>
              <a:rPr lang="es-ES" dirty="0"/>
              <a:t>iluminado por mi dicha cierta.</a:t>
            </a:r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151226000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ENTREMÉS</a:t>
            </a:r>
            <a:endParaRPr lang="es-MX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8291264" cy="639762"/>
          </a:xfrm>
        </p:spPr>
        <p:txBody>
          <a:bodyPr>
            <a:normAutofit fontScale="85000" lnSpcReduction="20000"/>
          </a:bodyPr>
          <a:lstStyle/>
          <a:p>
            <a:r>
              <a:rPr lang="es-MX" dirty="0" smtClean="0"/>
              <a:t>Es un texto que recurre al diálogo para representar algún episodio o conflicto de la vida de los seres humanos.</a:t>
            </a:r>
            <a:endParaRPr lang="es-MX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3717031"/>
            <a:ext cx="4040188" cy="2409131"/>
          </a:xfrm>
        </p:spPr>
        <p:txBody>
          <a:bodyPr/>
          <a:lstStyle/>
          <a:p>
            <a:r>
              <a:rPr lang="es-MX" dirty="0" smtClean="0"/>
              <a:t>Internas: escrito en prosa, con la función lúdica para divertir. </a:t>
            </a:r>
            <a:endParaRPr lang="es-MX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2699792" y="2708920"/>
            <a:ext cx="4041775" cy="639762"/>
          </a:xfrm>
        </p:spPr>
        <p:txBody>
          <a:bodyPr/>
          <a:lstStyle/>
          <a:p>
            <a:pPr algn="ctr"/>
            <a:r>
              <a:rPr lang="es-MX" dirty="0" smtClean="0"/>
              <a:t>CARÁCTERÍSTICAS</a:t>
            </a:r>
            <a:endParaRPr lang="es-MX" dirty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3645023"/>
            <a:ext cx="4041775" cy="2481139"/>
          </a:xfrm>
        </p:spPr>
        <p:txBody>
          <a:bodyPr/>
          <a:lstStyle/>
          <a:p>
            <a:r>
              <a:rPr lang="es-MX" dirty="0" smtClean="0"/>
              <a:t>Externas: es un texto que busca entretener y divertir a los lectores y/o escuchas. </a:t>
            </a:r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28063457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Ejemplos</a:t>
            </a:r>
            <a:endParaRPr lang="es-MX" dirty="0"/>
          </a:p>
        </p:txBody>
      </p:sp>
      <p:sp>
        <p:nvSpPr>
          <p:cNvPr id="7" name="6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003232" cy="4525963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s-ES" b="1" dirty="0"/>
              <a:t>Pam</a:t>
            </a:r>
            <a:r>
              <a:rPr lang="es-ES" dirty="0"/>
              <a:t>: </a:t>
            </a:r>
            <a:r>
              <a:rPr lang="es-ES" dirty="0" smtClean="0"/>
              <a:t>Estamos </a:t>
            </a:r>
            <a:r>
              <a:rPr lang="es-ES" dirty="0"/>
              <a:t>aquí, exactamente como ustedes mis queridas reinas lo solicitaron.</a:t>
            </a:r>
          </a:p>
          <a:p>
            <a:pPr algn="just"/>
            <a:r>
              <a:rPr lang="es-ES" b="1" dirty="0"/>
              <a:t>Jackie</a:t>
            </a:r>
            <a:r>
              <a:rPr lang="es-ES" dirty="0"/>
              <a:t>: Espero que se pueda confiar en sus palabras.</a:t>
            </a:r>
          </a:p>
          <a:p>
            <a:pPr algn="just"/>
            <a:r>
              <a:rPr lang="es-ES" b="1" dirty="0"/>
              <a:t>Sheba</a:t>
            </a:r>
            <a:r>
              <a:rPr lang="es-ES" dirty="0"/>
              <a:t>: Niña, mentirosas no somos. </a:t>
            </a:r>
          </a:p>
          <a:p>
            <a:pPr algn="just"/>
            <a:r>
              <a:rPr lang="es-ES" b="1" dirty="0"/>
              <a:t>Coffy</a:t>
            </a:r>
            <a:r>
              <a:rPr lang="es-ES" dirty="0"/>
              <a:t>: Todas tenemos tantas ganas de acabar con e</a:t>
            </a:r>
            <a:r>
              <a:rPr lang="es-ES" dirty="0" smtClean="0"/>
              <a:t>sto </a:t>
            </a:r>
            <a:r>
              <a:rPr lang="es-ES" dirty="0"/>
              <a:t>tan rápido como ustedes, ya mucho se ha pagado por peleas ajenas. </a:t>
            </a:r>
          </a:p>
          <a:p>
            <a:pPr algn="just"/>
            <a:r>
              <a:rPr lang="es-ES" b="1" dirty="0"/>
              <a:t>Jackie</a:t>
            </a:r>
            <a:r>
              <a:rPr lang="es-ES" dirty="0"/>
              <a:t>: Estoy de acuerdo, quienes comenzaron con la pelea ya están muertas y enterradas.</a:t>
            </a:r>
          </a:p>
          <a:p>
            <a:pPr algn="just"/>
            <a:r>
              <a:rPr lang="es-ES" b="1" dirty="0"/>
              <a:t>Sheba</a:t>
            </a:r>
            <a:r>
              <a:rPr lang="es-ES" dirty="0"/>
              <a:t>: Bueno, de eso solo ustedes pueden contestar las preguntas, nosotras nunca vimos cadáver alguno. </a:t>
            </a:r>
          </a:p>
          <a:p>
            <a:pPr algn="just"/>
            <a:r>
              <a:rPr lang="es-ES" b="1" dirty="0"/>
              <a:t>Pam</a:t>
            </a:r>
            <a:r>
              <a:rPr lang="es-ES" dirty="0"/>
              <a:t>: ¿Qué quieres decir?</a:t>
            </a:r>
          </a:p>
          <a:p>
            <a:pPr algn="just"/>
            <a:r>
              <a:rPr lang="es-ES" b="1" dirty="0"/>
              <a:t>Sheba</a:t>
            </a:r>
            <a:r>
              <a:rPr lang="es-ES" dirty="0"/>
              <a:t>: Sabes bien </a:t>
            </a:r>
            <a:r>
              <a:rPr lang="es-ES" dirty="0" smtClean="0"/>
              <a:t>qué </a:t>
            </a:r>
            <a:r>
              <a:rPr lang="es-ES" dirty="0"/>
              <a:t>es lo que quiero decir</a:t>
            </a:r>
            <a:r>
              <a:rPr lang="es-ES" dirty="0" smtClean="0"/>
              <a:t>.</a:t>
            </a:r>
            <a:endParaRPr lang="es-ES" dirty="0"/>
          </a:p>
        </p:txBody>
      </p:sp>
    </p:spTree>
    <p:extLst>
      <p:ext uri="{BB962C8B-B14F-4D97-AF65-F5344CB8AC3E}">
        <p14:creationId xmlns="" xmlns:p14="http://schemas.microsoft.com/office/powerpoint/2010/main" val="92975337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s-MX" dirty="0" smtClean="0"/>
              <a:t>CUENTO</a:t>
            </a:r>
            <a:endParaRPr lang="es-MX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1256" y="1268760"/>
            <a:ext cx="8147248" cy="639762"/>
          </a:xfrm>
        </p:spPr>
        <p:txBody>
          <a:bodyPr>
            <a:normAutofit fontScale="85000" lnSpcReduction="20000"/>
          </a:bodyPr>
          <a:lstStyle/>
          <a:p>
            <a:r>
              <a:rPr lang="es-MX" dirty="0" smtClean="0"/>
              <a:t>Es un  relato ficticio en el que crean personajes, lugares, situaciones, problemas y soluciones.</a:t>
            </a:r>
            <a:endParaRPr lang="es-MX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251520" y="3068960"/>
            <a:ext cx="4040188" cy="2337123"/>
          </a:xfrm>
        </p:spPr>
        <p:txBody>
          <a:bodyPr/>
          <a:lstStyle/>
          <a:p>
            <a:pPr algn="just"/>
            <a:r>
              <a:rPr lang="es-MX" dirty="0" smtClean="0"/>
              <a:t>Internas: escrito en prosa cuidando cada uno de los diálogos de cada uno de los personajes para recrear las situaciones.  </a:t>
            </a:r>
            <a:endParaRPr lang="es-MX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2555776" y="2132856"/>
            <a:ext cx="4041775" cy="639762"/>
          </a:xfrm>
        </p:spPr>
        <p:txBody>
          <a:bodyPr/>
          <a:lstStyle/>
          <a:p>
            <a:pPr algn="ctr"/>
            <a:r>
              <a:rPr lang="es-MX" dirty="0" smtClean="0"/>
              <a:t>CARACTERÍSTICAS</a:t>
            </a:r>
            <a:endParaRPr lang="es-MX" dirty="0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16016" y="3068960"/>
            <a:ext cx="4041775" cy="2409131"/>
          </a:xfrm>
        </p:spPr>
        <p:txBody>
          <a:bodyPr/>
          <a:lstStyle/>
          <a:p>
            <a:pPr algn="just"/>
            <a:r>
              <a:rPr lang="es-MX" dirty="0" smtClean="0"/>
              <a:t>Externas: es un texto que recurre al diálogo para representar algún diálogo o conflicto de la vida de los seres humanos. </a:t>
            </a:r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346071390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build="p"/>
      <p:bldP spid="6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 smtClean="0"/>
              <a:t>Ejemplo</a:t>
            </a:r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3" name="2 Marcador de texto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s-MX" dirty="0" smtClean="0"/>
              <a:t> </a:t>
            </a:r>
            <a:endParaRPr lang="es-MX" dirty="0"/>
          </a:p>
        </p:txBody>
      </p:sp>
      <p:sp>
        <p:nvSpPr>
          <p:cNvPr id="7" name="6 Marcador de contenido"/>
          <p:cNvSpPr>
            <a:spLocks noGrp="1"/>
          </p:cNvSpPr>
          <p:nvPr>
            <p:ph sz="half" idx="2"/>
          </p:nvPr>
        </p:nvSpPr>
        <p:spPr>
          <a:xfrm>
            <a:off x="216024" y="1484784"/>
            <a:ext cx="8676456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s-MX" dirty="0" smtClean="0"/>
              <a:t>      Había una vez  3 cerditos viviendo en el bosque y el lobo se los quería comer y cada uno decidió hacer una casa. </a:t>
            </a:r>
          </a:p>
          <a:p>
            <a:pPr marL="0" indent="0" algn="just">
              <a:buNone/>
            </a:pPr>
            <a:r>
              <a:rPr lang="es-MX" dirty="0" smtClean="0"/>
              <a:t>Uno hizo una casa de paja, el otro hizo una casa de madera y el último hizo una de ladrillo.</a:t>
            </a:r>
          </a:p>
          <a:p>
            <a:pPr marL="0" indent="0" algn="just">
              <a:buNone/>
            </a:pPr>
            <a:r>
              <a:rPr lang="es-MX" dirty="0" smtClean="0"/>
              <a:t>El lobo fue a la casa del primer cerdito y sopló, y sopló, y sopló  hasta que la casa derribó …</a:t>
            </a:r>
          </a:p>
        </p:txBody>
      </p:sp>
    </p:spTree>
    <p:extLst>
      <p:ext uri="{BB962C8B-B14F-4D97-AF65-F5344CB8AC3E}">
        <p14:creationId xmlns="" xmlns:p14="http://schemas.microsoft.com/office/powerpoint/2010/main" val="14376708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BIBLIOGRAFÍA</a:t>
            </a:r>
            <a:endParaRPr lang="es-MX" dirty="0"/>
          </a:p>
        </p:txBody>
      </p:sp>
      <p:sp>
        <p:nvSpPr>
          <p:cNvPr id="5" name="4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>
                <a:hlinkClick r:id="rId2"/>
              </a:rPr>
              <a:t>http://www.wikipedia.com.mx</a:t>
            </a:r>
            <a:endParaRPr lang="es-MX" dirty="0" smtClean="0"/>
          </a:p>
          <a:p>
            <a:endParaRPr lang="es-MX" dirty="0"/>
          </a:p>
          <a:p>
            <a:endParaRPr lang="es-MX" dirty="0"/>
          </a:p>
        </p:txBody>
      </p:sp>
    </p:spTree>
    <p:extLst>
      <p:ext uri="{BB962C8B-B14F-4D97-AF65-F5344CB8AC3E}">
        <p14:creationId xmlns="" xmlns:p14="http://schemas.microsoft.com/office/powerpoint/2010/main" val="167881448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970</TotalTime>
  <Words>905</Words>
  <Application>Microsoft Office PowerPoint</Application>
  <PresentationFormat>Presentación en pantalla (4:3)</PresentationFormat>
  <Paragraphs>109</Paragraphs>
  <Slides>21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2" baseType="lpstr">
      <vt:lpstr>Tema de Office</vt:lpstr>
      <vt:lpstr>Diapositiva 1</vt:lpstr>
      <vt:lpstr>CLASIFICACIÓN </vt:lpstr>
      <vt:lpstr>TEXTOS POPULARES</vt:lpstr>
      <vt:lpstr>CHISTE</vt:lpstr>
      <vt:lpstr>Ejemplos</vt:lpstr>
      <vt:lpstr>REFRÁN</vt:lpstr>
      <vt:lpstr>Ejemplos</vt:lpstr>
      <vt:lpstr>ADIVINANZA</vt:lpstr>
      <vt:lpstr>Ejemplos</vt:lpstr>
      <vt:lpstr>CANCIÓN</vt:lpstr>
      <vt:lpstr>Ejemplos </vt:lpstr>
      <vt:lpstr>HISTORIETA</vt:lpstr>
      <vt:lpstr>Ejemplo</vt:lpstr>
      <vt:lpstr>TEXTOS LITERARIOS</vt:lpstr>
      <vt:lpstr>POEMA</vt:lpstr>
      <vt:lpstr>EJEMPLOS</vt:lpstr>
      <vt:lpstr>ENTREMÉS</vt:lpstr>
      <vt:lpstr>Ejemplos</vt:lpstr>
      <vt:lpstr>CUENTO</vt:lpstr>
      <vt:lpstr>Ejemplo </vt:lpstr>
      <vt:lpstr>BIBLIOGRAFÍA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TEXTOS RECREATIVOS</dc:title>
  <dc:creator>MONTA</dc:creator>
  <cp:lastModifiedBy>PC</cp:lastModifiedBy>
  <cp:revision>102</cp:revision>
  <dcterms:created xsi:type="dcterms:W3CDTF">2012-05-14T15:35:48Z</dcterms:created>
  <dcterms:modified xsi:type="dcterms:W3CDTF">2015-07-07T15:15:57Z</dcterms:modified>
</cp:coreProperties>
</file>