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377" autoAdjust="0"/>
  </p:normalViewPr>
  <p:slideViewPr>
    <p:cSldViewPr>
      <p:cViewPr varScale="1">
        <p:scale>
          <a:sx n="85" d="100"/>
          <a:sy n="85" d="100"/>
        </p:scale>
        <p:origin x="-1378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Rectángulo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2" name="11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11" name="10 Rectángulo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38BA3C3-413A-4D07-AF9D-3ADF77A4BC4F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9B59DA3-7F03-40F6-8C13-94BE695D6D0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462" y="388938"/>
            <a:ext cx="7735961" cy="5801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22097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851920" y="2780928"/>
            <a:ext cx="1437928" cy="937248"/>
          </a:xfrm>
        </p:spPr>
        <p:txBody>
          <a:bodyPr/>
          <a:lstStyle/>
          <a:p>
            <a:r>
              <a:rPr lang="es-MX" dirty="0" smtClean="0"/>
              <a:t>Fax</a:t>
            </a:r>
            <a:endParaRPr lang="es-MX" dirty="0"/>
          </a:p>
        </p:txBody>
      </p:sp>
      <p:sp>
        <p:nvSpPr>
          <p:cNvPr id="6" name="2 Subtítulo"/>
          <p:cNvSpPr txBox="1">
            <a:spLocks/>
          </p:cNvSpPr>
          <p:nvPr/>
        </p:nvSpPr>
        <p:spPr>
          <a:xfrm>
            <a:off x="1475656" y="3645024"/>
            <a:ext cx="6400800" cy="1008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es-MX" sz="2200" b="0" i="0" u="none" strike="noStrike" kern="1200" cap="none" spc="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situaciones y aprendizaje permanente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MX" sz="2200" b="0" i="0" u="none" strike="noStrike" kern="1200" cap="none" spc="10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MX" sz="2200" b="0" i="0" u="none" strike="noStrike" kern="1200" cap="none" spc="1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99515" y="332656"/>
            <a:ext cx="722422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MULTIVERSIDAD   LATINOAMERICANA</a:t>
            </a:r>
          </a:p>
          <a:p>
            <a:pPr algn="ctr"/>
            <a:r>
              <a:rPr lang="es-ES" sz="3200" b="1" dirty="0" smtClean="0"/>
              <a:t>CAMPUS   TONALÁ</a:t>
            </a:r>
            <a:endParaRPr lang="es-ES" sz="32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1907704" y="1772816"/>
            <a:ext cx="57886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/>
              <a:t>ATENDER  AL  CLIENTE  MEDIANTE  TIC´S  EN</a:t>
            </a:r>
          </a:p>
          <a:p>
            <a:pPr algn="ctr"/>
            <a:r>
              <a:rPr lang="es-ES" sz="2200" b="1" dirty="0" smtClean="0"/>
              <a:t> LAS  VENTAS  A  DISTANCIA</a:t>
            </a:r>
            <a:endParaRPr lang="es-ES" sz="2200" b="1" dirty="0"/>
          </a:p>
        </p:txBody>
      </p:sp>
      <p:sp>
        <p:nvSpPr>
          <p:cNvPr id="9" name="8 Rectángulo"/>
          <p:cNvSpPr/>
          <p:nvPr/>
        </p:nvSpPr>
        <p:spPr>
          <a:xfrm>
            <a:off x="4067944" y="5517232"/>
            <a:ext cx="4915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Mtra. Ericka Yazmin Medina Rodríguez </a:t>
            </a:r>
            <a:endParaRPr lang="es-MX" sz="2000" b="1" dirty="0"/>
          </a:p>
        </p:txBody>
      </p:sp>
      <p:pic>
        <p:nvPicPr>
          <p:cNvPr id="10" name="9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357826"/>
            <a:ext cx="2286016" cy="13573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739621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Fax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dirty="0"/>
              <a:t>Se denomina fax, por abreviación de facsímil, a un sistema que permite transmitir a distancia por la línea telefónica escritos o gráficos, la invención </a:t>
            </a:r>
            <a:r>
              <a:rPr lang="es-MX" dirty="0" smtClean="0"/>
              <a:t>del  fax fue </a:t>
            </a:r>
            <a:r>
              <a:rPr lang="es-MX" dirty="0"/>
              <a:t>posterior al telégrafo en Londres (1851). Por la compañía AT&amp;T en los años </a:t>
            </a:r>
            <a:r>
              <a:rPr lang="es-MX" dirty="0" smtClean="0"/>
              <a:t>20´s se empezó </a:t>
            </a:r>
            <a:r>
              <a:rPr lang="es-MX" dirty="0"/>
              <a:t>a comercializar el fax de forma masiva, añadiendo multitud de novedades tecnológicas </a:t>
            </a:r>
            <a:r>
              <a:rPr lang="es-MX" dirty="0" smtClean="0"/>
              <a:t> en  </a:t>
            </a:r>
            <a:r>
              <a:rPr lang="es-MX" dirty="0"/>
              <a:t>el transcurso del siglo XX.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5024308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484785"/>
            <a:ext cx="8712968" cy="2232248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La recepción de fax siempre requiere de un programa que se ejecuta en segundo plano “escuchando” el modem en espera de una llamada entrante.</a:t>
            </a:r>
          </a:p>
          <a:p>
            <a:endParaRPr lang="es-MX" dirty="0"/>
          </a:p>
        </p:txBody>
      </p:sp>
      <p:pic>
        <p:nvPicPr>
          <p:cNvPr id="3074" name="Picture 2" descr="http://cdn2.hubspot.net/hub/136970/file-219820147-png/images/fax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140968"/>
            <a:ext cx="3880267" cy="35283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9125483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Ventajas de usar el fax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484784"/>
            <a:ext cx="8229600" cy="2589913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MX" dirty="0" smtClean="0"/>
              <a:t>Los </a:t>
            </a:r>
            <a:r>
              <a:rPr lang="es-MX" dirty="0"/>
              <a:t>documentos enviados o recibidos pueden almacenarse en el disco </a:t>
            </a:r>
            <a:r>
              <a:rPr lang="es-MX" dirty="0" smtClean="0"/>
              <a:t>duro.</a:t>
            </a:r>
            <a:endParaRPr lang="es-MX" dirty="0"/>
          </a:p>
          <a:p>
            <a:pPr algn="just"/>
            <a:r>
              <a:rPr lang="es-MX" dirty="0" smtClean="0"/>
              <a:t>Los </a:t>
            </a:r>
            <a:r>
              <a:rPr lang="es-MX" dirty="0"/>
              <a:t>documentos pueden enviarse por correo </a:t>
            </a:r>
            <a:r>
              <a:rPr lang="es-MX" dirty="0" smtClean="0"/>
              <a:t>electrónico.</a:t>
            </a:r>
            <a:endParaRPr lang="es-MX" dirty="0"/>
          </a:p>
          <a:p>
            <a:pPr algn="just"/>
            <a:r>
              <a:rPr lang="es-MX" dirty="0" smtClean="0"/>
              <a:t>Ahorro de </a:t>
            </a:r>
            <a:r>
              <a:rPr lang="es-MX" dirty="0"/>
              <a:t>papel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pic>
        <p:nvPicPr>
          <p:cNvPr id="2050" name="Picture 2" descr="http://www.iconpng.com/png/graphic-icons/fax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825552"/>
            <a:ext cx="4032448" cy="40324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41469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r>
              <a:rPr lang="es-MX" dirty="0"/>
              <a:t>https://www.youtube.com/watch?v=gOETa71Klb8</a:t>
            </a:r>
          </a:p>
        </p:txBody>
      </p:sp>
      <p:pic>
        <p:nvPicPr>
          <p:cNvPr id="2050" name="Picture 2" descr="C:\Users\Ericka\Desktop\índi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2722" y="1628800"/>
            <a:ext cx="410445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640481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15</TotalTime>
  <Words>158</Words>
  <Application>Microsoft Office PowerPoint</Application>
  <PresentationFormat>Presentación en pantalla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Módulo</vt:lpstr>
      <vt:lpstr>Diapositiva 1</vt:lpstr>
      <vt:lpstr>Fax</vt:lpstr>
      <vt:lpstr>Fax</vt:lpstr>
      <vt:lpstr>Diapositiva 4</vt:lpstr>
      <vt:lpstr>Ventajas de usar el fax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4</cp:revision>
  <dcterms:created xsi:type="dcterms:W3CDTF">2015-05-30T13:00:51Z</dcterms:created>
  <dcterms:modified xsi:type="dcterms:W3CDTF">2015-07-06T17:16:05Z</dcterms:modified>
</cp:coreProperties>
</file>