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412" autoAdjust="0"/>
    <p:restoredTop sz="94660"/>
  </p:normalViewPr>
  <p:slideViewPr>
    <p:cSldViewPr>
      <p:cViewPr>
        <p:scale>
          <a:sx n="50" d="100"/>
          <a:sy n="50" d="100"/>
        </p:scale>
        <p:origin x="-146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MX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23528" y="1772816"/>
            <a:ext cx="8429684" cy="4370040"/>
          </a:xfrm>
        </p:spPr>
        <p:txBody>
          <a:bodyPr>
            <a:normAutofit/>
          </a:bodyPr>
          <a:lstStyle/>
          <a:p>
            <a:r>
              <a:rPr lang="es-MX" sz="2000" dirty="0" smtClean="0">
                <a:latin typeface="Arial" pitchFamily="34" charset="0"/>
                <a:cs typeface="Arial" pitchFamily="34" charset="0"/>
              </a:rPr>
              <a:t>MULTIVERSIDAD LATINOAMERICANA CAMPUS TORREÓN</a:t>
            </a:r>
          </a:p>
          <a:p>
            <a:endParaRPr lang="es-MX" sz="2000" dirty="0">
              <a:latin typeface="Arial" pitchFamily="34" charset="0"/>
              <a:cs typeface="Arial" pitchFamily="34" charset="0"/>
            </a:endParaRPr>
          </a:p>
          <a:p>
            <a:r>
              <a:rPr lang="es-MX" sz="2000" dirty="0" smtClean="0">
                <a:latin typeface="Arial" pitchFamily="34" charset="0"/>
                <a:cs typeface="Arial" pitchFamily="34" charset="0"/>
              </a:rPr>
              <a:t>Características y elementos que integran las tic</a:t>
            </a:r>
          </a:p>
          <a:p>
            <a:endParaRPr lang="es-MX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s-MX" sz="2000" dirty="0" smtClean="0">
                <a:latin typeface="Arial" pitchFamily="34" charset="0"/>
                <a:cs typeface="Arial" pitchFamily="34" charset="0"/>
              </a:rPr>
              <a:t>Grupo: 101</a:t>
            </a:r>
          </a:p>
          <a:p>
            <a:r>
              <a:rPr lang="es-MX" sz="2000" dirty="0" smtClean="0">
                <a:latin typeface="Arial" pitchFamily="34" charset="0"/>
                <a:cs typeface="Arial" pitchFamily="34" charset="0"/>
              </a:rPr>
              <a:t>Semestre : Primero</a:t>
            </a:r>
          </a:p>
          <a:p>
            <a:r>
              <a:rPr lang="es-MX" sz="2000" dirty="0" smtClean="0">
                <a:latin typeface="Arial" pitchFamily="34" charset="0"/>
                <a:cs typeface="Arial" pitchFamily="34" charset="0"/>
              </a:rPr>
              <a:t>Materia: Informática I</a:t>
            </a:r>
          </a:p>
          <a:p>
            <a:r>
              <a:rPr lang="es-MX" sz="2000" dirty="0" smtClean="0">
                <a:latin typeface="Arial" pitchFamily="34" charset="0"/>
                <a:cs typeface="Arial" pitchFamily="34" charset="0"/>
              </a:rPr>
              <a:t>Fecha: 02 de Septiembre del 2015</a:t>
            </a:r>
          </a:p>
          <a:p>
            <a:r>
              <a:rPr lang="es-MX" sz="2000" dirty="0" smtClean="0">
                <a:latin typeface="Arial" pitchFamily="34" charset="0"/>
                <a:cs typeface="Arial" pitchFamily="34" charset="0"/>
              </a:rPr>
              <a:t>Docente: Thamara Idallly Hernández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Características y elementos que integran las TIC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s-MX" sz="2400" dirty="0" smtClean="0">
                <a:latin typeface="Arial" pitchFamily="34" charset="0"/>
                <a:cs typeface="Arial" pitchFamily="34" charset="0"/>
              </a:rPr>
              <a:t>El desarrollo de una tecnología abarca el proceso desde que surge la idea de </a:t>
            </a:r>
            <a:r>
              <a:rPr lang="es-MX" sz="2400" i="1" dirty="0" smtClean="0">
                <a:latin typeface="Arial" pitchFamily="34" charset="0"/>
                <a:cs typeface="Arial" pitchFamily="34" charset="0"/>
              </a:rPr>
              <a:t>crear, innovar o producir 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algo útil a la sociedad, hasta que es </a:t>
            </a:r>
            <a:r>
              <a:rPr lang="es-MX" sz="2400" i="1" dirty="0" smtClean="0">
                <a:latin typeface="Arial" pitchFamily="34" charset="0"/>
                <a:cs typeface="Arial" pitchFamily="34" charset="0"/>
              </a:rPr>
              <a:t>difundido y puesto en práctica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None/>
            </a:pPr>
            <a:r>
              <a:rPr lang="es-MX" sz="2400" dirty="0" smtClean="0">
                <a:latin typeface="Arial" pitchFamily="34" charset="0"/>
                <a:cs typeface="Arial" pitchFamily="34" charset="0"/>
              </a:rPr>
              <a:t>En el caso particular de las TIC son el conjunto de herramientas, generalmente de naturaleza digital, utilizadas para </a:t>
            </a:r>
            <a:r>
              <a:rPr lang="es-MX" sz="2400" i="1" dirty="0" smtClean="0">
                <a:latin typeface="Arial" pitchFamily="34" charset="0"/>
                <a:cs typeface="Arial" pitchFamily="34" charset="0"/>
              </a:rPr>
              <a:t>procesar, producir, presentar, almacenar y comunicar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 gran cantidad de información de manera casi instantánea entre dos o más interlocutores.</a:t>
            </a:r>
            <a:endParaRPr lang="es-MX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7324" t="28750" r="51660" b="16250"/>
          <a:stretch>
            <a:fillRect/>
          </a:stretch>
        </p:blipFill>
        <p:spPr bwMode="auto">
          <a:xfrm>
            <a:off x="6572264" y="4357694"/>
            <a:ext cx="2286016" cy="1796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285720" y="500042"/>
            <a:ext cx="8572560" cy="585791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MX" sz="2400" dirty="0" smtClean="0">
                <a:latin typeface="Arial" pitchFamily="34" charset="0"/>
                <a:cs typeface="Arial" pitchFamily="34" charset="0"/>
              </a:rPr>
              <a:t>En las TIC convergen las tecnologías de computación, informática, telecomunicación y electrónica, que es la base de las anteriores.</a:t>
            </a:r>
          </a:p>
          <a:p>
            <a:pPr algn="just">
              <a:buNone/>
            </a:pPr>
            <a:r>
              <a:rPr lang="es-MX" sz="2400" dirty="0" smtClean="0">
                <a:latin typeface="Arial" pitchFamily="34" charset="0"/>
                <a:cs typeface="Arial" pitchFamily="34" charset="0"/>
              </a:rPr>
              <a:t>Hay gran variedad de dispositivos, como 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teléfonos 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celulares inteligentes, aparatos de posicionamiento global (GPS), reproductores personales de audio y video, organizadores, simuladores, consolas de juegos y sobre todo computadoras.</a:t>
            </a:r>
          </a:p>
          <a:p>
            <a:pPr algn="just">
              <a:buNone/>
            </a:pPr>
            <a:endParaRPr lang="es-MX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 l="8057" t="25000" r="50195" b="11249"/>
          <a:stretch>
            <a:fillRect/>
          </a:stretch>
        </p:blipFill>
        <p:spPr bwMode="auto">
          <a:xfrm>
            <a:off x="3357554" y="4071942"/>
            <a:ext cx="2000264" cy="1789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 l="5322" t="36250" r="50732" b="17500"/>
          <a:stretch>
            <a:fillRect/>
          </a:stretch>
        </p:blipFill>
        <p:spPr bwMode="auto">
          <a:xfrm>
            <a:off x="357158" y="4071942"/>
            <a:ext cx="2857520" cy="17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/>
          <a:srcRect l="6054" t="30000" r="50000" b="15000"/>
          <a:stretch>
            <a:fillRect/>
          </a:stretch>
        </p:blipFill>
        <p:spPr bwMode="auto">
          <a:xfrm>
            <a:off x="5715008" y="3857628"/>
            <a:ext cx="2896486" cy="2124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57158" y="1357298"/>
            <a:ext cx="8503920" cy="471490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MX" sz="2000" dirty="0" smtClean="0">
                <a:latin typeface="Arial" pitchFamily="34" charset="0"/>
                <a:cs typeface="Arial" pitchFamily="34" charset="0"/>
              </a:rPr>
              <a:t>Existe software que hace funcionar estos equipos para administrar y </a:t>
            </a:r>
            <a:r>
              <a:rPr lang="es-MX" sz="2000" dirty="0" smtClean="0">
                <a:latin typeface="Arial" pitchFamily="34" charset="0"/>
                <a:cs typeface="Arial" pitchFamily="34" charset="0"/>
              </a:rPr>
              <a:t>acceder </a:t>
            </a:r>
            <a:r>
              <a:rPr lang="es-MX" sz="2000" dirty="0" smtClean="0">
                <a:latin typeface="Arial" pitchFamily="34" charset="0"/>
                <a:cs typeface="Arial" pitchFamily="34" charset="0"/>
              </a:rPr>
              <a:t>a toda clase de servicios, procesar o difundir información y crear conocimiento. Se cuenta con sistemas de comunicación capaces de enlazar redes de distintas plataformas y por diversos métodos, entre las cuales sobresale internet.</a:t>
            </a:r>
          </a:p>
          <a:p>
            <a:pPr algn="just"/>
            <a:endParaRPr lang="es-MX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MX" sz="2000" dirty="0" smtClean="0">
                <a:latin typeface="Arial" pitchFamily="34" charset="0"/>
                <a:cs typeface="Arial" pitchFamily="34" charset="0"/>
              </a:rPr>
              <a:t>Lo interesante de toda esta integración tecnológica es el impacto en la sociedad donde los individuos que no quieren quedar </a:t>
            </a:r>
            <a:r>
              <a:rPr lang="es-MX" sz="2000" dirty="0" smtClean="0">
                <a:latin typeface="Arial" pitchFamily="34" charset="0"/>
                <a:cs typeface="Arial" pitchFamily="34" charset="0"/>
              </a:rPr>
              <a:t>al</a:t>
            </a:r>
            <a:r>
              <a:rPr lang="es-MX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MX" sz="2000" dirty="0" smtClean="0">
                <a:latin typeface="Arial" pitchFamily="34" charset="0"/>
                <a:cs typeface="Arial" pitchFamily="34" charset="0"/>
              </a:rPr>
              <a:t>margen, conocen, participan, comparten y obtienen beneficios del uso de todos estos recursos.</a:t>
            </a:r>
          </a:p>
          <a:p>
            <a:pPr algn="just">
              <a:buNone/>
            </a:pPr>
            <a:endParaRPr lang="es-MX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MX" sz="2000" dirty="0" smtClean="0">
                <a:latin typeface="Arial" pitchFamily="34" charset="0"/>
                <a:cs typeface="Arial" pitchFamily="34" charset="0"/>
              </a:rPr>
              <a:t>Las características principales que describen a las TIC se identifican por la relación que tienen con los usuarios y las que hay entre las mismas tecnologías que integra.</a:t>
            </a:r>
            <a:endParaRPr lang="es-MX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CARACTERÍSTICAS TIC /usuario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Incorporación: 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Están presentes en todos los sectores de la sociedad: económicos, laborales, culturales, educativos, entretenimiento. Como resultado, impactan transformando el modo de vivir.</a:t>
            </a:r>
          </a:p>
          <a:p>
            <a:pPr algn="just">
              <a:buNone/>
            </a:pPr>
            <a:endParaRPr lang="es-MX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MX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Interactividad: 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Proveen diversos medios donde los usuarios pueden interactuar de diferentes maneras.</a:t>
            </a:r>
          </a:p>
          <a:p>
            <a:pPr algn="just">
              <a:buNone/>
            </a:pPr>
            <a:endParaRPr lang="es-MX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MX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Colaboración: 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Capacidad de convertirse en herramientas de colaboración para el trabajo en equipo.</a:t>
            </a:r>
          </a:p>
          <a:p>
            <a:pPr algn="just">
              <a:buNone/>
            </a:pPr>
            <a:endParaRPr lang="es-MX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endParaRPr lang="es-MX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endParaRPr lang="es-MX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CARACTERÍSTICAS TIC /Tecnologías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MX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Conectividad: 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Es la capacidad de conectarse o establecer conexiones entre dispositivos de distintas plataformas y por diversos medios.</a:t>
            </a:r>
          </a:p>
          <a:p>
            <a:pPr>
              <a:buNone/>
            </a:pPr>
            <a:endParaRPr lang="es-MX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MX" sz="2400" dirty="0" smtClean="0">
                <a:latin typeface="Arial" pitchFamily="34" charset="0"/>
                <a:cs typeface="Arial" pitchFamily="34" charset="0"/>
              </a:rPr>
              <a:t>Ejemplo: celulares  con computadoras, computadoras con redes y redes con redes. Da a los usuarios la posibilidad de acceder a bancos de información, visitar sitios o establecer comunicación con otras personas, sin importar tiempo o ubicación.</a:t>
            </a:r>
          </a:p>
          <a:p>
            <a:pPr>
              <a:buNone/>
            </a:pPr>
            <a:r>
              <a:rPr lang="es-MX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s-MX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214282" y="1285860"/>
            <a:ext cx="8503920" cy="4572000"/>
          </a:xfrm>
        </p:spPr>
        <p:txBody>
          <a:bodyPr>
            <a:normAutofit/>
          </a:bodyPr>
          <a:lstStyle/>
          <a:p>
            <a:pPr algn="just"/>
            <a:r>
              <a:rPr lang="es-MX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Instantaneidad: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 La rapidez con que se logra establecer conexiones para publicar, obtener información o interactuar con otros usuarios.</a:t>
            </a:r>
          </a:p>
          <a:p>
            <a:pPr algn="just"/>
            <a:r>
              <a:rPr lang="es-MX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Digitalización: 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Las tecnologías convergentes con las TIC usan un formato digital (bits) común para procesar, almacenar o transmitir información con facilidad. El texto, la imagen, el video y el audio codificados de manera analógicas se convierten en códigos numéricos digitales (combinaciones de ceros y unos.)</a:t>
            </a:r>
          </a:p>
          <a:p>
            <a:pPr algn="just"/>
            <a:endParaRPr lang="es-MX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5127" t="30000" r="50195" b="16250"/>
          <a:stretch>
            <a:fillRect/>
          </a:stretch>
        </p:blipFill>
        <p:spPr bwMode="auto">
          <a:xfrm>
            <a:off x="5143504" y="4357694"/>
            <a:ext cx="374255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Diversidad</a:t>
            </a:r>
            <a:r>
              <a:rPr lang="es-MX" sz="2400" dirty="0" smtClean="0">
                <a:latin typeface="Arial" pitchFamily="34" charset="0"/>
                <a:cs typeface="Arial" pitchFamily="34" charset="0"/>
              </a:rPr>
              <a:t>: Es la aceptación de diversas plataformas, medios de conexión, además de formatos de información y comunicación, integrados y trabajando de manera transparente para el usuario.</a:t>
            </a:r>
          </a:p>
          <a:p>
            <a:pPr algn="just"/>
            <a:endParaRPr lang="es-MX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MX" sz="2400" dirty="0" smtClean="0">
                <a:latin typeface="Arial" pitchFamily="34" charset="0"/>
                <a:cs typeface="Arial" pitchFamily="34" charset="0"/>
              </a:rPr>
              <a:t>Ejemplo: enlaces por medio alámbrico, inalámbrico, satelital o por modem.</a:t>
            </a:r>
          </a:p>
          <a:p>
            <a:pPr algn="just">
              <a:buNone/>
            </a:pPr>
            <a:r>
              <a:rPr lang="es-MX" sz="2400" dirty="0" smtClean="0">
                <a:latin typeface="Arial" pitchFamily="34" charset="0"/>
                <a:cs typeface="Arial" pitchFamily="34" charset="0"/>
              </a:rPr>
              <a:t>Un videodisco transmite información por medio de imágenes y textos, mientras que la videoconferencia puede dar espacio para la interacción entre los usuarios.</a:t>
            </a:r>
            <a:endParaRPr lang="es-MX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Bibliografía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s-MX" sz="2400" dirty="0" smtClean="0"/>
              <a:t>Libro: Bachillerato General Informática I</a:t>
            </a:r>
          </a:p>
          <a:p>
            <a:pPr>
              <a:buNone/>
            </a:pPr>
            <a:r>
              <a:rPr lang="es-MX" sz="2400" dirty="0" smtClean="0"/>
              <a:t>Serie integral por competencias</a:t>
            </a:r>
          </a:p>
          <a:p>
            <a:pPr>
              <a:buNone/>
            </a:pPr>
            <a:r>
              <a:rPr lang="es-MX" sz="2400" dirty="0" smtClean="0"/>
              <a:t>Primera reimpresión ,2010</a:t>
            </a:r>
          </a:p>
          <a:p>
            <a:pPr>
              <a:buNone/>
            </a:pPr>
            <a:r>
              <a:rPr lang="es-MX" sz="2400" dirty="0" smtClean="0"/>
              <a:t>Autor: Rosa Alicia Elizondo Callejas</a:t>
            </a:r>
          </a:p>
          <a:p>
            <a:pPr>
              <a:buNone/>
            </a:pPr>
            <a:r>
              <a:rPr lang="es-MX" sz="2400" dirty="0" smtClean="0"/>
              <a:t>Editorial: Patria</a:t>
            </a:r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Imágenes en:</a:t>
            </a:r>
          </a:p>
          <a:p>
            <a:pPr>
              <a:buNone/>
            </a:pPr>
            <a:r>
              <a:rPr lang="es-MX" dirty="0" smtClean="0"/>
              <a:t>https://www.google.com.mx</a:t>
            </a:r>
          </a:p>
          <a:p>
            <a:endParaRPr lang="es-MX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382</TotalTime>
  <Words>600</Words>
  <Application>Microsoft Office PowerPoint</Application>
  <PresentationFormat>Presentación en pantalla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Civil</vt:lpstr>
      <vt:lpstr>Presentación de PowerPoint</vt:lpstr>
      <vt:lpstr>Características y elementos que integran las TIC</vt:lpstr>
      <vt:lpstr>Presentación de PowerPoint</vt:lpstr>
      <vt:lpstr>Presentación de PowerPoint</vt:lpstr>
      <vt:lpstr>CARACTERÍSTICAS TIC /usuario</vt:lpstr>
      <vt:lpstr>CARACTERÍSTICAS TIC /Tecnologías</vt:lpstr>
      <vt:lpstr>Presentación de PowerPoint</vt:lpstr>
      <vt:lpstr>Presentación de PowerPoint</vt:lpstr>
      <vt:lpstr>Bibliografía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Dell</dc:creator>
  <cp:lastModifiedBy>Ordoñez</cp:lastModifiedBy>
  <cp:revision>102</cp:revision>
  <dcterms:created xsi:type="dcterms:W3CDTF">2015-08-27T21:17:41Z</dcterms:created>
  <dcterms:modified xsi:type="dcterms:W3CDTF">2016-07-26T20:27:15Z</dcterms:modified>
</cp:coreProperties>
</file>