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030" autoAdjust="0"/>
    <p:restoredTop sz="99155" autoAdjust="0"/>
  </p:normalViewPr>
  <p:slideViewPr>
    <p:cSldViewPr>
      <p:cViewPr>
        <p:scale>
          <a:sx n="85" d="100"/>
          <a:sy n="85" d="100"/>
        </p:scale>
        <p:origin x="-1728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 bwMode="auto">
          <a:xfrm>
            <a:off x="251520" y="260648"/>
            <a:ext cx="844231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</a:t>
            </a:r>
            <a:r>
              <a:rPr kumimoji="0" lang="es-MX" sz="3200" b="1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LATINOAMERICANA </a:t>
            </a: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</a:t>
            </a:r>
            <a:r>
              <a:rPr kumimoji="0" lang="es-MX" sz="3200" b="1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VERACRUZ 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5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373216"/>
            <a:ext cx="1800200" cy="115212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843808" y="2492896"/>
            <a:ext cx="3751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MATEMÁTICAS IV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139952" y="5373216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Docente : José Antonio Villalobos Mendoza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403648" y="3212976"/>
            <a:ext cx="677621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600" dirty="0" smtClean="0"/>
              <a:t>Ejemplo de interés compuesto </a:t>
            </a:r>
          </a:p>
          <a:p>
            <a:pPr algn="ctr"/>
            <a:r>
              <a:rPr lang="es-MX" sz="3600" dirty="0" smtClean="0"/>
              <a:t>Los granos de trigo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Los </a:t>
            </a:r>
            <a:r>
              <a:rPr lang="es-MX" dirty="0"/>
              <a:t>granos de trigo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Hace </a:t>
            </a:r>
            <a:r>
              <a:rPr lang="es-MX" dirty="0"/>
              <a:t>muchos siglos, en un país de oriente vivía un rey que había perdido a su hijo en una batalla. A causa de esta tragedia había decidido encerrarse en su castillo y no hablaba con nadie. Uno de sus ministros llamó a todos los científicos y filósofos del reino para que buscaran una posible solución a la tristeza del rey.</a:t>
            </a:r>
          </a:p>
        </p:txBody>
      </p:sp>
    </p:spTree>
    <p:extLst>
      <p:ext uri="{BB962C8B-B14F-4D97-AF65-F5344CB8AC3E}">
        <p14:creationId xmlns="" xmlns:p14="http://schemas.microsoft.com/office/powerpoint/2010/main" val="2911734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Uno de ellos inventó un juego de estrategias, el ajedrez. </a:t>
            </a:r>
            <a:endParaRPr lang="es-MX" dirty="0" smtClean="0"/>
          </a:p>
          <a:p>
            <a:pPr algn="just"/>
            <a:r>
              <a:rPr lang="es-MX" dirty="0" smtClean="0"/>
              <a:t>El </a:t>
            </a:r>
            <a:r>
              <a:rPr lang="es-MX" dirty="0"/>
              <a:t>rey no sólo volvió a </a:t>
            </a:r>
            <a:r>
              <a:rPr lang="es-MX" dirty="0" smtClean="0"/>
              <a:t>sonreír </a:t>
            </a:r>
            <a:r>
              <a:rPr lang="es-MX" dirty="0"/>
              <a:t>sino que se volvió un gran maestro de este juego.</a:t>
            </a:r>
          </a:p>
          <a:p>
            <a:endParaRPr lang="es-MX" dirty="0"/>
          </a:p>
        </p:txBody>
      </p:sp>
      <p:pic>
        <p:nvPicPr>
          <p:cNvPr id="1028" name="Picture 4" descr="http://www.tiempoentrepapeles.com/wp-content/uploads/2015/02/chess-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130" y="2852936"/>
            <a:ext cx="3728181" cy="2796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32527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Quedó tan feliz con el invento que decidió recompensar al inventor con lo que él pidiera.</a:t>
            </a:r>
          </a:p>
          <a:p>
            <a:endParaRPr lang="es-MX" dirty="0"/>
          </a:p>
        </p:txBody>
      </p:sp>
      <p:pic>
        <p:nvPicPr>
          <p:cNvPr id="4" name="Picture 2" descr="http://matematicascercanas.files.wordpress.com/2014/03/9d6e8-arabes_jugando_ajedrez.jpg?w=67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2857500" cy="3009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57348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El joven que había creado el ajedrez pidió lo siguiente: </a:t>
            </a:r>
            <a:endParaRPr lang="es-MX" dirty="0" smtClean="0"/>
          </a:p>
          <a:p>
            <a:pPr lvl="1" algn="just"/>
            <a:r>
              <a:rPr lang="es-MX" dirty="0" smtClean="0"/>
              <a:t>un </a:t>
            </a:r>
            <a:r>
              <a:rPr lang="es-MX" dirty="0"/>
              <a:t>grano de trigo en la primera casilla del tablero, dos granos en la segunda, cuatro en la tercera, ocho en la cuarta, dieciséis en la quinta y así sucesivamente hasta completar las sesenta y cuatro casillas del tablero de ajedrez. </a:t>
            </a:r>
          </a:p>
        </p:txBody>
      </p:sp>
      <p:pic>
        <p:nvPicPr>
          <p:cNvPr id="3074" name="Picture 2" descr="http://matematicascercanas.files.wordpress.com/2014/03/db342-granos-en-el-table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612" y="3905108"/>
            <a:ext cx="4032448" cy="22395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45100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El rey muy tranquilo, pidió a los matemáticos del reino que calcularan el número de granos de trigo que debían pagarse al muchacho; al cabo de un rato, los científicos regresaron con una gran sorpresa: ¡no alcanzaba todo el trigo del mundo para pagar el juego de ajedrez!".</a:t>
            </a:r>
          </a:p>
        </p:txBody>
      </p:sp>
    </p:spTree>
    <p:extLst>
      <p:ext uri="{BB962C8B-B14F-4D97-AF65-F5344CB8AC3E}">
        <p14:creationId xmlns="" xmlns:p14="http://schemas.microsoft.com/office/powerpoint/2010/main" val="4133698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r>
              <a:rPr lang="es-MX" dirty="0"/>
              <a:t>Recuerda: </a:t>
            </a:r>
            <a:endParaRPr lang="es-MX" dirty="0" smtClean="0"/>
          </a:p>
          <a:p>
            <a:pPr lvl="1" algn="r"/>
            <a:r>
              <a:rPr lang="es-MX" dirty="0" smtClean="0"/>
              <a:t>"</a:t>
            </a:r>
            <a:r>
              <a:rPr lang="es-MX" dirty="0"/>
              <a:t>Si añades un poco a lo poco y lo haces así con frecuencia, pronto llegará a ser mucho." Hesíodo</a:t>
            </a:r>
          </a:p>
        </p:txBody>
      </p:sp>
      <p:pic>
        <p:nvPicPr>
          <p:cNvPr id="4098" name="Picture 2" descr="http://3.bp.blogspot.com/_Bnuz1Fb7STE/SAjk40PFsSI/AAAAAAAACaA/mev_EPY8lQE/s400/Ajedrz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25" t="3799" r="3139" b="5204"/>
          <a:stretch/>
        </p:blipFill>
        <p:spPr bwMode="auto">
          <a:xfrm>
            <a:off x="3419872" y="2348880"/>
            <a:ext cx="3528392" cy="34738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260296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1850</TotalTime>
  <Words>268</Words>
  <Application>Microsoft Office PowerPoint</Application>
  <PresentationFormat>Presentación en pantalla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Tema6</vt:lpstr>
      <vt:lpstr>White with Courier font for code slides</vt:lpstr>
      <vt:lpstr>Tema1</vt:lpstr>
      <vt:lpstr>Diapositiva 1</vt:lpstr>
      <vt:lpstr>Los granos de trigo</vt:lpstr>
      <vt:lpstr>Diapositiva 3</vt:lpstr>
      <vt:lpstr>Diapositiva 4</vt:lpstr>
      <vt:lpstr>Diapositiva 5</vt:lpstr>
      <vt:lpstr>Diapositiva 6</vt:lpstr>
      <vt:lpstr>Diapositiva 7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PC</cp:lastModifiedBy>
  <cp:revision>195</cp:revision>
  <dcterms:created xsi:type="dcterms:W3CDTF">2014-08-15T00:51:36Z</dcterms:created>
  <dcterms:modified xsi:type="dcterms:W3CDTF">2015-07-06T16:43:01Z</dcterms:modified>
</cp:coreProperties>
</file>