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4433-454F-4231-A79C-ADF5E896A9EA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3ED28-8195-4803-8E23-A44D546890B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4433-454F-4231-A79C-ADF5E896A9EA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3ED28-8195-4803-8E23-A44D546890B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4433-454F-4231-A79C-ADF5E896A9EA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3ED28-8195-4803-8E23-A44D546890B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4433-454F-4231-A79C-ADF5E896A9EA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3ED28-8195-4803-8E23-A44D546890B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4433-454F-4231-A79C-ADF5E896A9EA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3ED28-8195-4803-8E23-A44D546890B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4433-454F-4231-A79C-ADF5E896A9EA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3ED28-8195-4803-8E23-A44D546890B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4433-454F-4231-A79C-ADF5E896A9EA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3ED28-8195-4803-8E23-A44D546890B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4433-454F-4231-A79C-ADF5E896A9EA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3ED28-8195-4803-8E23-A44D546890B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4433-454F-4231-A79C-ADF5E896A9EA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3ED28-8195-4803-8E23-A44D546890B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4433-454F-4231-A79C-ADF5E896A9EA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3ED28-8195-4803-8E23-A44D546890B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B34433-454F-4231-A79C-ADF5E896A9EA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23ED28-8195-4803-8E23-A44D546890B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B34433-454F-4231-A79C-ADF5E896A9EA}" type="datetimeFigureOut">
              <a:rPr lang="es-MX" smtClean="0"/>
              <a:pPr/>
              <a:t>22/01/2016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23ED28-8195-4803-8E23-A44D546890BD}" type="slidenum">
              <a:rPr lang="es-MX" smtClean="0"/>
              <a:pPr/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es-ES_tradnl" dirty="0" smtClean="0"/>
              <a:t>MULTIIVERSIDAD LATINOAMERICANA</a:t>
            </a:r>
          </a:p>
          <a:p>
            <a:pPr algn="ctr">
              <a:buNone/>
            </a:pPr>
            <a:r>
              <a:rPr lang="es-ES_tradnl" dirty="0" smtClean="0"/>
              <a:t>CAMPUS LOS MOCHIS BACHILLERATO</a:t>
            </a:r>
          </a:p>
          <a:p>
            <a:pPr algn="ctr">
              <a:buNone/>
            </a:pPr>
            <a:endParaRPr lang="es-ES_tradnl" dirty="0" smtClean="0"/>
          </a:p>
          <a:p>
            <a:pPr algn="ctr">
              <a:buNone/>
            </a:pPr>
            <a:r>
              <a:rPr lang="es-ES_tradnl" dirty="0" smtClean="0"/>
              <a:t>TALLER DE LECTURA Y REDACCIÓN II</a:t>
            </a:r>
          </a:p>
          <a:p>
            <a:pPr algn="ctr">
              <a:buNone/>
            </a:pPr>
            <a:endParaRPr lang="es-ES_tradnl" dirty="0" smtClean="0"/>
          </a:p>
          <a:p>
            <a:pPr algn="ctr">
              <a:buNone/>
            </a:pPr>
            <a:r>
              <a:rPr lang="es-ES_tradnl" smtClean="0"/>
              <a:t>PROFESORA ROSARIO AIDÉ CHÁVEZ VALDEZ</a:t>
            </a:r>
            <a:endParaRPr lang="es-ES_tradnl" dirty="0" smtClean="0"/>
          </a:p>
          <a:p>
            <a:pPr algn="ctr">
              <a:buNone/>
            </a:pPr>
            <a:endParaRPr lang="es-ES_tradnl" dirty="0" smtClean="0"/>
          </a:p>
          <a:p>
            <a:pPr algn="ctr">
              <a:buNone/>
            </a:pPr>
            <a:endParaRPr lang="es-E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42910" y="357166"/>
            <a:ext cx="7772400" cy="1470025"/>
          </a:xfrm>
        </p:spPr>
        <p:txBody>
          <a:bodyPr/>
          <a:lstStyle/>
          <a:p>
            <a:r>
              <a:rPr lang="es-ES_tradnl" dirty="0" smtClean="0"/>
              <a:t>Características de los textos funcionales (externas)</a:t>
            </a:r>
            <a:endParaRPr lang="es-MX" dirty="0"/>
          </a:p>
        </p:txBody>
      </p:sp>
      <p:pic>
        <p:nvPicPr>
          <p:cNvPr id="4" name="3 Imagen" descr="curriculum-vitae-modelo4a-azu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4282" y="1928802"/>
            <a:ext cx="1924717" cy="2721834"/>
          </a:xfrm>
          <a:prstGeom prst="rect">
            <a:avLst/>
          </a:prstGeom>
        </p:spPr>
      </p:pic>
      <p:pic>
        <p:nvPicPr>
          <p:cNvPr id="5" name="4 Imagen" descr="el-memorando_28365_5_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97288" y="5091117"/>
            <a:ext cx="2146712" cy="1766883"/>
          </a:xfrm>
          <a:prstGeom prst="rect">
            <a:avLst/>
          </a:prstGeom>
        </p:spPr>
      </p:pic>
      <p:sp>
        <p:nvSpPr>
          <p:cNvPr id="6" name="5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Características externas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 smtClean="0"/>
              <a:t>Las características externas de un texto se refieren a la forma en que se presentan a su estructura y a su extensión, estas características deben corresponder a la intención comunicativa del texto</a:t>
            </a:r>
            <a:endParaRPr lang="es-MX" dirty="0"/>
          </a:p>
        </p:txBody>
      </p:sp>
      <p:pic>
        <p:nvPicPr>
          <p:cNvPr id="4" name="3 Imagen" descr="index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643702" y="4357694"/>
            <a:ext cx="2095500" cy="218122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Currículum Vitae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0034" y="2332037"/>
            <a:ext cx="8229600" cy="4525963"/>
          </a:xfrm>
        </p:spPr>
        <p:txBody>
          <a:bodyPr/>
          <a:lstStyle/>
          <a:p>
            <a:r>
              <a:rPr lang="es-ES_tradnl" dirty="0" smtClean="0"/>
              <a:t>Forma: por lo general se presenta impreso en computadora en hojas sueltas que pueden ir engrapadas, engargoladas o empastadas.</a:t>
            </a:r>
          </a:p>
          <a:p>
            <a:r>
              <a:rPr lang="es-ES_tradnl" dirty="0" smtClean="0"/>
              <a:t>Estructura: incluye 3 partes principales: datos generales, formación académica y experiencia laboral o profesional.</a:t>
            </a:r>
          </a:p>
          <a:p>
            <a:r>
              <a:rPr lang="es-ES_tradnl" dirty="0" smtClean="0"/>
              <a:t>Extensión: suele ser breve (de 3 a 5 páginas o cuartillas)</a:t>
            </a:r>
            <a:endParaRPr lang="es-MX" dirty="0"/>
          </a:p>
        </p:txBody>
      </p:sp>
      <p:pic>
        <p:nvPicPr>
          <p:cNvPr id="4" name="3 Imagen" descr="imagesCACJ6FO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72264" y="500042"/>
            <a:ext cx="2257425" cy="164782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Resúmenes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2000240"/>
            <a:ext cx="8229600" cy="45259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s-ES_tradnl" dirty="0" smtClean="0"/>
              <a:t>Forma: los resúmenes se elaboran en el cuaderno de trabajo o en hojas sueltas. Si hay que presentarlos al profesor como parte de alguna tarea, se imprime en computadora y se entrega dentro de un fólder o carpeta.</a:t>
            </a:r>
          </a:p>
          <a:p>
            <a:pPr>
              <a:buNone/>
            </a:pPr>
            <a:r>
              <a:rPr lang="es-ES_tradnl" dirty="0" smtClean="0"/>
              <a:t>Estructura: Debe tener las sig. Partes: </a:t>
            </a:r>
          </a:p>
          <a:p>
            <a:pPr>
              <a:buNone/>
            </a:pPr>
            <a:r>
              <a:rPr lang="es-ES_tradnl" dirty="0" smtClean="0"/>
              <a:t>-Datos de la persona que realizó el resumen; ficha bibliográfica (si se resumió un libro o artículo) o datos de la materia o de la clase que se está resumiendo; y el resumen propiamente dicho.</a:t>
            </a:r>
          </a:p>
          <a:p>
            <a:pPr>
              <a:buNone/>
            </a:pPr>
            <a:r>
              <a:rPr lang="es-ES_tradnl" dirty="0" smtClean="0"/>
              <a:t>Extensión: los resúmenes deben ser breves de no mas de una hoja o cuartilla.</a:t>
            </a:r>
            <a:endParaRPr lang="es-MX" dirty="0"/>
          </a:p>
        </p:txBody>
      </p:sp>
      <p:pic>
        <p:nvPicPr>
          <p:cNvPr id="4" name="3 Imagen" descr="apuntes_lectu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2910" y="285728"/>
            <a:ext cx="2247900" cy="15367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Cuadros sinópticos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 smtClean="0"/>
              <a:t>Forma: se elaboran en cuadernos de trabajo o en hojas sueltas, si hay que presentarlos se imprimen y se entregan.</a:t>
            </a:r>
          </a:p>
          <a:p>
            <a:r>
              <a:rPr lang="es-ES_tradnl" dirty="0" smtClean="0"/>
              <a:t>Estructura: debe contener: ficha bibliográfica y el cuadro sinóptico previamente dicho.</a:t>
            </a:r>
          </a:p>
          <a:p>
            <a:r>
              <a:rPr lang="es-ES_tradnl" dirty="0" smtClean="0"/>
              <a:t>Extensión: debe ser muy breve y caber en una hoja.</a:t>
            </a:r>
            <a:endParaRPr lang="es-MX" dirty="0"/>
          </a:p>
        </p:txBody>
      </p:sp>
      <p:pic>
        <p:nvPicPr>
          <p:cNvPr id="4" name="3 Imagen" descr="lib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14942" y="4824984"/>
            <a:ext cx="3718560" cy="2033016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Mapas conceptuales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928802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s-ES_tradnl" dirty="0" smtClean="0"/>
              <a:t>Forma: Se elaboran en el cuaderno de trabajo o en hojas sueltas.</a:t>
            </a:r>
          </a:p>
          <a:p>
            <a:r>
              <a:rPr lang="es-ES_tradnl" dirty="0" smtClean="0"/>
              <a:t>Estructura: Un mapa conceptual debe tener las siguientes partes: datos de la persona que lo elaboró; ficha bibliográfica (si se esquematizó un libro o artículo) o datos de la materia o de la clase que se está sintetizando</a:t>
            </a:r>
          </a:p>
          <a:p>
            <a:r>
              <a:rPr lang="es-ES_tradnl" dirty="0" smtClean="0"/>
              <a:t>Extensión: el mapa conceptual debe ser breve y caber en una hoja o cuartilla</a:t>
            </a:r>
            <a:endParaRPr lang="es-MX" dirty="0"/>
          </a:p>
        </p:txBody>
      </p:sp>
      <p:pic>
        <p:nvPicPr>
          <p:cNvPr id="4" name="3 Imagen" descr="concurso_literari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750" y="285728"/>
            <a:ext cx="2000250" cy="153352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Memorándum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2332037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s-ES_tradnl" dirty="0" smtClean="0"/>
              <a:t>Forma: se presenta en una hoja </a:t>
            </a:r>
            <a:r>
              <a:rPr lang="es-ES_tradnl" dirty="0" err="1" smtClean="0"/>
              <a:t>membretada</a:t>
            </a:r>
            <a:r>
              <a:rPr lang="es-ES_tradnl" dirty="0" smtClean="0"/>
              <a:t> con el nombre y/o el logo debido a que son muy breves.</a:t>
            </a:r>
          </a:p>
          <a:p>
            <a:r>
              <a:rPr lang="es-ES_tradnl" dirty="0" smtClean="0"/>
              <a:t>Estructura: Incluye los siguientes elementos: indicación, fecha, nombre de la persona, el destinario, el mensaje, el nombre y firma de quien envía.</a:t>
            </a:r>
          </a:p>
          <a:p>
            <a:r>
              <a:rPr lang="es-ES_tradnl" dirty="0" smtClean="0"/>
              <a:t>Extensión: Suelen ser breves y sin embargo puede haber memorándums de muchas páginas de extensión.</a:t>
            </a:r>
            <a:endParaRPr lang="es-MX" dirty="0"/>
          </a:p>
        </p:txBody>
      </p:sp>
      <p:pic>
        <p:nvPicPr>
          <p:cNvPr id="4" name="3 Imagen" descr="Lectu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0034" y="214290"/>
            <a:ext cx="2268747" cy="186214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Oficios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 smtClean="0"/>
              <a:t>Forma: los oficios se presentan en hojas tamaño carta, con el membrete o logotipo de la empresa que la envía, impresos a página o a computadora</a:t>
            </a:r>
          </a:p>
          <a:p>
            <a:r>
              <a:rPr lang="es-ES_tradnl" dirty="0" smtClean="0"/>
              <a:t>Estructura: debe incluir: número del oficio, lugar, fecha, destinario, contenido, despedida, nombre y firma del emisor.</a:t>
            </a:r>
          </a:p>
          <a:p>
            <a:r>
              <a:rPr lang="es-ES_tradnl" dirty="0" smtClean="0"/>
              <a:t>Extensión: puede ser desde 1 hoja hasta 10-15</a:t>
            </a:r>
            <a:endParaRPr lang="es-MX" dirty="0"/>
          </a:p>
        </p:txBody>
      </p:sp>
      <p:pic>
        <p:nvPicPr>
          <p:cNvPr id="4" name="3 Imagen" descr="lecturakhasjd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72264" y="285728"/>
            <a:ext cx="2058488" cy="136683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 smtClean="0"/>
              <a:t>Solicitudes</a:t>
            </a:r>
            <a:endParaRPr lang="es-MX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s-ES_tradnl" dirty="0" smtClean="0"/>
              <a:t>Forma: se presenta </a:t>
            </a:r>
            <a:r>
              <a:rPr lang="es-ES_tradnl" dirty="0" smtClean="0"/>
              <a:t>en </a:t>
            </a:r>
            <a:r>
              <a:rPr lang="es-ES_tradnl" dirty="0" smtClean="0"/>
              <a:t>carta u oficio en hoja membretada</a:t>
            </a:r>
          </a:p>
          <a:p>
            <a:r>
              <a:rPr lang="es-ES_tradnl" dirty="0" smtClean="0"/>
              <a:t>Estructura: es variable</a:t>
            </a:r>
          </a:p>
          <a:p>
            <a:r>
              <a:rPr lang="es-ES_tradnl" dirty="0" smtClean="0"/>
              <a:t>Elementos generales: datos de la instancia, del solicitante, antecedentes importantes, razones para la solicitud, la solicitud, fecha, lugar y firma</a:t>
            </a:r>
          </a:p>
          <a:p>
            <a:r>
              <a:rPr lang="es-ES_tradnl" dirty="0" smtClean="0"/>
              <a:t>Extensión: suelen ser breves, sin embargo algunas pueden ser largas.</a:t>
            </a:r>
            <a:endParaRPr lang="es-MX" dirty="0"/>
          </a:p>
        </p:txBody>
      </p:sp>
      <p:pic>
        <p:nvPicPr>
          <p:cNvPr id="4" name="3 Imagen" descr="diario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7224" y="357166"/>
            <a:ext cx="1734305" cy="1500174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539</Words>
  <Application>Microsoft Office PowerPoint</Application>
  <PresentationFormat>Presentación en pantalla (4:3)</PresentationFormat>
  <Paragraphs>39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Tema de Office</vt:lpstr>
      <vt:lpstr>Presentación de PowerPoint</vt:lpstr>
      <vt:lpstr>Características de los textos funcionales (externas)</vt:lpstr>
      <vt:lpstr>Características externas</vt:lpstr>
      <vt:lpstr>Currículum Vitae</vt:lpstr>
      <vt:lpstr>Resúmenes</vt:lpstr>
      <vt:lpstr>Cuadros sinópticos</vt:lpstr>
      <vt:lpstr>Mapas conceptuales</vt:lpstr>
      <vt:lpstr>Memorándum</vt:lpstr>
      <vt:lpstr>Oficios</vt:lpstr>
      <vt:lpstr>Solicitudes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Características de los textos funcionales (externas)</dc:title>
  <dc:creator>USUARIO XP</dc:creator>
  <cp:lastModifiedBy>Ordoñez</cp:lastModifiedBy>
  <cp:revision>9</cp:revision>
  <dcterms:created xsi:type="dcterms:W3CDTF">2014-01-20T17:04:38Z</dcterms:created>
  <dcterms:modified xsi:type="dcterms:W3CDTF">2016-01-22T22:38:39Z</dcterms:modified>
</cp:coreProperties>
</file>