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0"/>
  </p:notesMasterIdLst>
  <p:handoutMasterIdLst>
    <p:handoutMasterId r:id="rId11"/>
  </p:handoutMasterIdLst>
  <p:sldIdLst>
    <p:sldId id="257" r:id="rId2"/>
    <p:sldId id="280" r:id="rId3"/>
    <p:sldId id="258" r:id="rId4"/>
    <p:sldId id="271" r:id="rId5"/>
    <p:sldId id="272" r:id="rId6"/>
    <p:sldId id="273" r:id="rId7"/>
    <p:sldId id="274" r:id="rId8"/>
    <p:sldId id="275" r:id="rId9"/>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892751"/>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F5AB1C69-6EDB-4FF4-983F-18BD219EF32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20016" autoAdjust="0"/>
    <p:restoredTop sz="94660"/>
  </p:normalViewPr>
  <p:slideViewPr>
    <p:cSldViewPr snapToGrid="0">
      <p:cViewPr varScale="1">
        <p:scale>
          <a:sx n="88" d="100"/>
          <a:sy n="88" d="100"/>
        </p:scale>
        <p:origin x="-235" y="-82"/>
      </p:cViewPr>
      <p:guideLst>
        <p:guide orient="horz" pos="2160"/>
        <p:guide pos="3840"/>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B1BB9305-B06C-43AF-B5B2-2CEFA3A71A03}" type="datetimeFigureOut">
              <a:rPr lang="en-US"/>
              <a:pPr>
                <a:defRPr/>
              </a:pPr>
              <a:t>7/2/2015</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A78675F2-829E-43F9-B071-BFFBF79346D9}" type="slidenum">
              <a:rPr/>
              <a:pPr>
                <a:defRPr/>
              </a:pPr>
              <a:t>‹Nº›</a:t>
            </a:fld>
            <a:endParaRPr/>
          </a:p>
        </p:txBody>
      </p:sp>
    </p:spTree>
    <p:extLst>
      <p:ext uri="{BB962C8B-B14F-4D97-AF65-F5344CB8AC3E}">
        <p14:creationId xmlns="" xmlns:p14="http://schemas.microsoft.com/office/powerpoint/2010/main" val="38439771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928037C5-828C-4A22-82DD-CD226189C566}" type="datetimeFigureOut">
              <a:rPr lang="en-US"/>
              <a:pPr>
                <a:defRPr/>
              </a:pPr>
              <a:t>7/2/2015</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noProof="0"/>
              <a:t>Click to edit Master text styles</a:t>
            </a:r>
          </a:p>
          <a:p>
            <a:pPr lvl="1"/>
            <a:r>
              <a:rPr noProof="0"/>
              <a:t>Second level</a:t>
            </a:r>
          </a:p>
          <a:p>
            <a:pPr lvl="2"/>
            <a:r>
              <a:rPr noProof="0"/>
              <a:t>Third level</a:t>
            </a:r>
          </a:p>
          <a:p>
            <a:pPr lvl="3"/>
            <a:r>
              <a:rPr noProof="0"/>
              <a:t>Fourth level</a:t>
            </a:r>
          </a:p>
          <a:p>
            <a:pPr lvl="4"/>
            <a:r>
              <a:rPr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4898946E-ACB2-48DD-8155-BFB4302E1573}" type="slidenum">
              <a:rPr/>
              <a:pPr>
                <a:defRPr/>
              </a:pPr>
              <a:t>‹Nº›</a:t>
            </a:fld>
            <a:endParaRPr/>
          </a:p>
        </p:txBody>
      </p:sp>
    </p:spTree>
    <p:extLst>
      <p:ext uri="{BB962C8B-B14F-4D97-AF65-F5344CB8AC3E}">
        <p14:creationId xmlns="" xmlns:p14="http://schemas.microsoft.com/office/powerpoint/2010/main" val="173234001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265611" y="1752600"/>
            <a:ext cx="6858002" cy="1828800"/>
          </a:xfrm>
        </p:spPr>
        <p:txBody>
          <a:bodyPr>
            <a:normAutofit/>
          </a:bodyPr>
          <a:lstStyle>
            <a:lvl1pPr algn="l">
              <a:defRPr sz="5400"/>
            </a:lvl1pPr>
          </a:lstStyle>
          <a:p>
            <a:r>
              <a:rPr lang="es-ES" smtClean="0"/>
              <a:t>Haga clic para modificar el estilo de título del patrón</a:t>
            </a:r>
            <a:endParaRPr/>
          </a:p>
        </p:txBody>
      </p:sp>
      <p:sp>
        <p:nvSpPr>
          <p:cNvPr id="3" name="Subtitle 2"/>
          <p:cNvSpPr>
            <a:spLocks noGrp="1"/>
          </p:cNvSpPr>
          <p:nvPr>
            <p:ph type="subTitle" idx="1"/>
          </p:nvPr>
        </p:nvSpPr>
        <p:spPr>
          <a:xfrm>
            <a:off x="4265610" y="3733800"/>
            <a:ext cx="6858002" cy="914400"/>
          </a:xfrm>
        </p:spPr>
        <p:txBody>
          <a:bodyPr/>
          <a:lstStyle>
            <a:lvl1pPr marL="0" indent="0" algn="l">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4" name="Date Placeholder 3"/>
          <p:cNvSpPr>
            <a:spLocks noGrp="1"/>
          </p:cNvSpPr>
          <p:nvPr>
            <p:ph type="dt" sz="half" idx="10"/>
          </p:nvPr>
        </p:nvSpPr>
        <p:spPr/>
        <p:txBody>
          <a:bodyPr/>
          <a:lstStyle>
            <a:lvl1pPr>
              <a:defRPr/>
            </a:lvl1pPr>
          </a:lstStyle>
          <a:p>
            <a:pPr>
              <a:defRPr/>
            </a:pPr>
            <a:fld id="{DB2115BF-701C-49F1-B4E7-2F646113452D}" type="datetimeFigureOut">
              <a:rPr lang="en-US"/>
              <a:pPr>
                <a:defRPr/>
              </a:pPr>
              <a:t>7/2/2015</a:t>
            </a:fld>
            <a:endParaRPr/>
          </a:p>
        </p:txBody>
      </p:sp>
      <p:sp>
        <p:nvSpPr>
          <p:cNvPr id="5" name="Footer Placeholder 4"/>
          <p:cNvSpPr>
            <a:spLocks noGrp="1"/>
          </p:cNvSpPr>
          <p:nvPr>
            <p:ph type="ftr" sz="quarter" idx="11"/>
          </p:nvPr>
        </p:nvSpPr>
        <p:spPr/>
        <p:txBody>
          <a:bodyPr/>
          <a:lstStyle>
            <a:lvl1pPr>
              <a:defRPr/>
            </a:lvl1pPr>
          </a:lstStyle>
          <a:p>
            <a:pPr>
              <a:defRPr/>
            </a:pPr>
            <a:endParaRPr/>
          </a:p>
        </p:txBody>
      </p:sp>
      <p:sp>
        <p:nvSpPr>
          <p:cNvPr id="6" name="Slide Number Placeholder 5"/>
          <p:cNvSpPr>
            <a:spLocks noGrp="1"/>
          </p:cNvSpPr>
          <p:nvPr>
            <p:ph type="sldNum" sz="quarter" idx="12"/>
          </p:nvPr>
        </p:nvSpPr>
        <p:spPr/>
        <p:txBody>
          <a:bodyPr/>
          <a:lstStyle>
            <a:lvl1pPr>
              <a:defRPr/>
            </a:lvl1pPr>
          </a:lstStyle>
          <a:p>
            <a:pPr>
              <a:defRPr/>
            </a:pPr>
            <a:fld id="{CCA7F81E-D7A7-418C-B18A-BFF83BA30318}" type="slidenum">
              <a:rPr/>
              <a:pPr>
                <a:defRPr/>
              </a:pPr>
              <a:t>‹Nº›</a:t>
            </a:fld>
            <a:endParaRPr/>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65613" y="1828800"/>
            <a:ext cx="6858002" cy="1828800"/>
          </a:xfrm>
        </p:spPr>
        <p:txBody>
          <a:bodyPr>
            <a:normAutofit/>
          </a:bodyPr>
          <a:lstStyle>
            <a:lvl1pPr>
              <a:defRPr sz="4400"/>
            </a:lvl1pPr>
          </a:lstStyle>
          <a:p>
            <a:r>
              <a:rPr lang="es-ES" smtClean="0"/>
              <a:t>Haga clic para modificar el estilo de título del patrón</a:t>
            </a:r>
            <a:endParaRPr/>
          </a:p>
        </p:txBody>
      </p:sp>
      <p:sp>
        <p:nvSpPr>
          <p:cNvPr id="3" name="Text Placeholder 2"/>
          <p:cNvSpPr>
            <a:spLocks noGrp="1"/>
          </p:cNvSpPr>
          <p:nvPr>
            <p:ph type="body" idx="1"/>
          </p:nvPr>
        </p:nvSpPr>
        <p:spPr>
          <a:xfrm>
            <a:off x="4265610" y="3733800"/>
            <a:ext cx="6858002" cy="914400"/>
          </a:xfrm>
        </p:spPr>
        <p:txBody>
          <a:bodyPr/>
          <a:lstStyle>
            <a:lvl1pPr marL="0" indent="0">
              <a:spcBef>
                <a:spcPts val="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Tree>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a:p>
        </p:txBody>
      </p:sp>
      <p:sp>
        <p:nvSpPr>
          <p:cNvPr id="3" name="Content Placeholder 2"/>
          <p:cNvSpPr>
            <a:spLocks noGrp="1"/>
          </p:cNvSpPr>
          <p:nvPr>
            <p:ph sz="half" idx="1"/>
          </p:nvPr>
        </p:nvSpPr>
        <p:spPr>
          <a:xfrm>
            <a:off x="1065212" y="1825625"/>
            <a:ext cx="4954588" cy="418795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4" name="Content Placeholder 3"/>
          <p:cNvSpPr>
            <a:spLocks noGrp="1"/>
          </p:cNvSpPr>
          <p:nvPr>
            <p:ph sz="half" idx="2"/>
          </p:nvPr>
        </p:nvSpPr>
        <p:spPr>
          <a:xfrm>
            <a:off x="6172200" y="1825625"/>
            <a:ext cx="4951414" cy="418795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5" name="Date Placeholder 3"/>
          <p:cNvSpPr>
            <a:spLocks noGrp="1"/>
          </p:cNvSpPr>
          <p:nvPr>
            <p:ph type="dt" sz="half" idx="10"/>
          </p:nvPr>
        </p:nvSpPr>
        <p:spPr/>
        <p:txBody>
          <a:bodyPr/>
          <a:lstStyle>
            <a:lvl1pPr>
              <a:defRPr/>
            </a:lvl1pPr>
          </a:lstStyle>
          <a:p>
            <a:pPr>
              <a:defRPr/>
            </a:pPr>
            <a:fld id="{25873FF5-C39B-4204-BD5C-FFAE2EA0B581}" type="datetimeFigureOut">
              <a:rPr lang="en-US"/>
              <a:pPr>
                <a:defRPr/>
              </a:pPr>
              <a:t>7/2/2015</a:t>
            </a:fld>
            <a:endParaRPr/>
          </a:p>
        </p:txBody>
      </p:sp>
      <p:sp>
        <p:nvSpPr>
          <p:cNvPr id="6" name="Footer Placeholder 4"/>
          <p:cNvSpPr>
            <a:spLocks noGrp="1"/>
          </p:cNvSpPr>
          <p:nvPr>
            <p:ph type="ftr" sz="quarter" idx="11"/>
          </p:nvPr>
        </p:nvSpPr>
        <p:spPr/>
        <p:txBody>
          <a:bodyPr/>
          <a:lstStyle>
            <a:lvl1pPr>
              <a:defRPr/>
            </a:lvl1pPr>
          </a:lstStyle>
          <a:p>
            <a:pPr>
              <a:defRPr/>
            </a:pPr>
            <a:endParaRPr/>
          </a:p>
        </p:txBody>
      </p:sp>
      <p:sp>
        <p:nvSpPr>
          <p:cNvPr id="7" name="Slide Number Placeholder 5"/>
          <p:cNvSpPr>
            <a:spLocks noGrp="1"/>
          </p:cNvSpPr>
          <p:nvPr>
            <p:ph type="sldNum" sz="quarter" idx="12"/>
          </p:nvPr>
        </p:nvSpPr>
        <p:spPr/>
        <p:txBody>
          <a:bodyPr/>
          <a:lstStyle>
            <a:lvl1pPr>
              <a:defRPr/>
            </a:lvl1pPr>
          </a:lstStyle>
          <a:p>
            <a:pPr>
              <a:defRPr/>
            </a:pPr>
            <a:fld id="{5500FF51-61AC-4062-AB55-2B3BE4C54EA4}" type="slidenum">
              <a:rPr/>
              <a:pPr>
                <a:defRPr/>
              </a:pPr>
              <a:t>‹Nº›</a:t>
            </a:fld>
            <a:endParaRPr/>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a:p>
        </p:txBody>
      </p:sp>
      <p:sp>
        <p:nvSpPr>
          <p:cNvPr id="3" name="Text Placeholder 2"/>
          <p:cNvSpPr>
            <a:spLocks noGrp="1"/>
          </p:cNvSpPr>
          <p:nvPr>
            <p:ph type="body" idx="1"/>
          </p:nvPr>
        </p:nvSpPr>
        <p:spPr>
          <a:xfrm>
            <a:off x="1069848"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505075"/>
            <a:ext cx="4956048" cy="347662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5" name="Text Placeholder 4"/>
          <p:cNvSpPr>
            <a:spLocks noGrp="1"/>
          </p:cNvSpPr>
          <p:nvPr>
            <p:ph type="body" sz="quarter" idx="3"/>
          </p:nvPr>
        </p:nvSpPr>
        <p:spPr>
          <a:xfrm>
            <a:off x="6172200"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72200" y="2505075"/>
            <a:ext cx="4956048" cy="347662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7" name="Date Placeholder 3"/>
          <p:cNvSpPr>
            <a:spLocks noGrp="1"/>
          </p:cNvSpPr>
          <p:nvPr>
            <p:ph type="dt" sz="half" idx="10"/>
          </p:nvPr>
        </p:nvSpPr>
        <p:spPr/>
        <p:txBody>
          <a:bodyPr/>
          <a:lstStyle>
            <a:lvl1pPr>
              <a:defRPr/>
            </a:lvl1pPr>
          </a:lstStyle>
          <a:p>
            <a:pPr>
              <a:defRPr/>
            </a:pPr>
            <a:fld id="{A194B9B9-92BC-480B-979E-55BCEDF0EB5A}" type="datetimeFigureOut">
              <a:rPr lang="en-US"/>
              <a:pPr>
                <a:defRPr/>
              </a:pPr>
              <a:t>7/2/2015</a:t>
            </a:fld>
            <a:endParaRPr/>
          </a:p>
        </p:txBody>
      </p:sp>
      <p:sp>
        <p:nvSpPr>
          <p:cNvPr id="8" name="Footer Placeholder 4"/>
          <p:cNvSpPr>
            <a:spLocks noGrp="1"/>
          </p:cNvSpPr>
          <p:nvPr>
            <p:ph type="ftr" sz="quarter" idx="11"/>
          </p:nvPr>
        </p:nvSpPr>
        <p:spPr/>
        <p:txBody>
          <a:bodyPr/>
          <a:lstStyle>
            <a:lvl1pPr>
              <a:defRPr/>
            </a:lvl1pPr>
          </a:lstStyle>
          <a:p>
            <a:pPr>
              <a:defRPr/>
            </a:pPr>
            <a:endParaRPr/>
          </a:p>
        </p:txBody>
      </p:sp>
      <p:sp>
        <p:nvSpPr>
          <p:cNvPr id="9" name="Slide Number Placeholder 5"/>
          <p:cNvSpPr>
            <a:spLocks noGrp="1"/>
          </p:cNvSpPr>
          <p:nvPr>
            <p:ph type="sldNum" sz="quarter" idx="12"/>
          </p:nvPr>
        </p:nvSpPr>
        <p:spPr/>
        <p:txBody>
          <a:bodyPr/>
          <a:lstStyle>
            <a:lvl1pPr>
              <a:defRPr/>
            </a:lvl1pPr>
          </a:lstStyle>
          <a:p>
            <a:pPr>
              <a:defRPr/>
            </a:pPr>
            <a:fld id="{98E239E5-B8D9-4A7C-A118-0A7875F5A4EF}" type="slidenum">
              <a:rPr/>
              <a:pPr>
                <a:defRPr/>
              </a:pPr>
              <a:t>‹Nº›</a:t>
            </a:fld>
            <a:endParaRPr/>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a:p>
        </p:txBody>
      </p:sp>
      <p:sp>
        <p:nvSpPr>
          <p:cNvPr id="3" name="Date Placeholder 3"/>
          <p:cNvSpPr>
            <a:spLocks noGrp="1"/>
          </p:cNvSpPr>
          <p:nvPr>
            <p:ph type="dt" sz="half" idx="10"/>
          </p:nvPr>
        </p:nvSpPr>
        <p:spPr/>
        <p:txBody>
          <a:bodyPr/>
          <a:lstStyle>
            <a:lvl1pPr>
              <a:defRPr/>
            </a:lvl1pPr>
          </a:lstStyle>
          <a:p>
            <a:pPr>
              <a:defRPr/>
            </a:pPr>
            <a:fld id="{65D3E6B6-1835-48A4-B86A-D4C93F3C1E88}" type="datetimeFigureOut">
              <a:rPr lang="en-US"/>
              <a:pPr>
                <a:defRPr/>
              </a:pPr>
              <a:t>7/2/2015</a:t>
            </a:fld>
            <a:endParaRPr/>
          </a:p>
        </p:txBody>
      </p:sp>
      <p:sp>
        <p:nvSpPr>
          <p:cNvPr id="4" name="Footer Placeholder 4"/>
          <p:cNvSpPr>
            <a:spLocks noGrp="1"/>
          </p:cNvSpPr>
          <p:nvPr>
            <p:ph type="ftr" sz="quarter" idx="11"/>
          </p:nvPr>
        </p:nvSpPr>
        <p:spPr/>
        <p:txBody>
          <a:bodyPr/>
          <a:lstStyle>
            <a:lvl1pPr>
              <a:defRPr/>
            </a:lvl1pPr>
          </a:lstStyle>
          <a:p>
            <a:pPr>
              <a:defRPr/>
            </a:pPr>
            <a:endParaRPr/>
          </a:p>
        </p:txBody>
      </p:sp>
      <p:sp>
        <p:nvSpPr>
          <p:cNvPr id="5" name="Slide Number Placeholder 5"/>
          <p:cNvSpPr>
            <a:spLocks noGrp="1"/>
          </p:cNvSpPr>
          <p:nvPr>
            <p:ph type="sldNum" sz="quarter" idx="12"/>
          </p:nvPr>
        </p:nvSpPr>
        <p:spPr/>
        <p:txBody>
          <a:bodyPr/>
          <a:lstStyle>
            <a:lvl1pPr>
              <a:defRPr/>
            </a:lvl1pPr>
          </a:lstStyle>
          <a:p>
            <a:pPr>
              <a:defRPr/>
            </a:pPr>
            <a:fld id="{35199D5C-DF8C-4688-BF31-9A7B4771F5C8}" type="slidenum">
              <a:rPr/>
              <a:pPr>
                <a:defRPr/>
              </a:pPr>
              <a:t>‹Nº›</a:t>
            </a:fld>
            <a:endParaRPr/>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89E42B2-C68F-498B-997D-B8D369C101C9}" type="datetimeFigureOut">
              <a:rPr lang="en-US"/>
              <a:pPr>
                <a:defRPr/>
              </a:pPr>
              <a:t>7/2/2015</a:t>
            </a:fld>
            <a:endParaRPr/>
          </a:p>
        </p:txBody>
      </p:sp>
      <p:sp>
        <p:nvSpPr>
          <p:cNvPr id="3" name="Footer Placeholder 4"/>
          <p:cNvSpPr>
            <a:spLocks noGrp="1"/>
          </p:cNvSpPr>
          <p:nvPr>
            <p:ph type="ftr" sz="quarter" idx="11"/>
          </p:nvPr>
        </p:nvSpPr>
        <p:spPr/>
        <p:txBody>
          <a:bodyPr/>
          <a:lstStyle>
            <a:lvl1pPr>
              <a:defRPr/>
            </a:lvl1pPr>
          </a:lstStyle>
          <a:p>
            <a:pPr>
              <a:defRPr/>
            </a:pPr>
            <a:endParaRPr/>
          </a:p>
        </p:txBody>
      </p:sp>
      <p:sp>
        <p:nvSpPr>
          <p:cNvPr id="4" name="Slide Number Placeholder 5"/>
          <p:cNvSpPr>
            <a:spLocks noGrp="1"/>
          </p:cNvSpPr>
          <p:nvPr>
            <p:ph type="sldNum" sz="quarter" idx="12"/>
          </p:nvPr>
        </p:nvSpPr>
        <p:spPr/>
        <p:txBody>
          <a:bodyPr/>
          <a:lstStyle>
            <a:lvl1pPr>
              <a:defRPr/>
            </a:lvl1pPr>
          </a:lstStyle>
          <a:p>
            <a:pPr>
              <a:defRPr/>
            </a:pPr>
            <a:fld id="{D9F32AFD-EEE6-4DFC-82D7-4AC88A580DBE}" type="slidenum">
              <a:rPr/>
              <a:pPr>
                <a:defRPr/>
              </a:pPr>
              <a:t>‹Nº›</a:t>
            </a:fld>
            <a:endParaRPr/>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7511732" y="1330347"/>
            <a:ext cx="3840480" cy="2103120"/>
          </a:xfrm>
        </p:spPr>
        <p:txBody>
          <a:bodyPr>
            <a:normAutofit/>
          </a:bodyPr>
          <a:lstStyle>
            <a:lvl1pPr>
              <a:defRPr sz="3600"/>
            </a:lvl1pPr>
          </a:lstStyle>
          <a:p>
            <a:r>
              <a:rPr lang="es-ES" smtClean="0"/>
              <a:t>Haga clic para modificar el estilo de título del patrón</a:t>
            </a:r>
            <a:endParaRPr/>
          </a:p>
        </p:txBody>
      </p:sp>
      <p:sp>
        <p:nvSpPr>
          <p:cNvPr id="3" name="Content Placeholder 2"/>
          <p:cNvSpPr>
            <a:spLocks noGrp="1"/>
          </p:cNvSpPr>
          <p:nvPr>
            <p:ph idx="1"/>
          </p:nvPr>
        </p:nvSpPr>
        <p:spPr>
          <a:xfrm>
            <a:off x="836613" y="914400"/>
            <a:ext cx="6172201" cy="50292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4" name="Text Placeholder 3"/>
          <p:cNvSpPr>
            <a:spLocks noGrp="1"/>
          </p:cNvSpPr>
          <p:nvPr>
            <p:ph type="body" sz="half" idx="2"/>
          </p:nvPr>
        </p:nvSpPr>
        <p:spPr>
          <a:xfrm>
            <a:off x="7511732" y="3555523"/>
            <a:ext cx="3840480" cy="238807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fld id="{D2D95447-8E03-4CCD-800B-C549F38E21EB}" type="datetimeFigureOut">
              <a:rPr lang="en-US"/>
              <a:pPr>
                <a:defRPr/>
              </a:pPr>
              <a:t>7/2/2015</a:t>
            </a:fld>
            <a:endParaRPr/>
          </a:p>
        </p:txBody>
      </p:sp>
      <p:sp>
        <p:nvSpPr>
          <p:cNvPr id="6" name="Footer Placeholder 4"/>
          <p:cNvSpPr>
            <a:spLocks noGrp="1"/>
          </p:cNvSpPr>
          <p:nvPr>
            <p:ph type="ftr" sz="quarter" idx="11"/>
          </p:nvPr>
        </p:nvSpPr>
        <p:spPr/>
        <p:txBody>
          <a:bodyPr/>
          <a:lstStyle>
            <a:lvl1pPr>
              <a:defRPr/>
            </a:lvl1pPr>
          </a:lstStyle>
          <a:p>
            <a:pPr>
              <a:defRPr/>
            </a:pPr>
            <a:endParaRPr/>
          </a:p>
        </p:txBody>
      </p:sp>
      <p:sp>
        <p:nvSpPr>
          <p:cNvPr id="7" name="Slide Number Placeholder 5"/>
          <p:cNvSpPr>
            <a:spLocks noGrp="1"/>
          </p:cNvSpPr>
          <p:nvPr>
            <p:ph type="sldNum" sz="quarter" idx="12"/>
          </p:nvPr>
        </p:nvSpPr>
        <p:spPr/>
        <p:txBody>
          <a:bodyPr/>
          <a:lstStyle>
            <a:lvl1pPr>
              <a:defRPr/>
            </a:lvl1pPr>
          </a:lstStyle>
          <a:p>
            <a:pPr>
              <a:defRPr/>
            </a:pPr>
            <a:fld id="{937DACD9-0412-4334-9968-3A2B8EE179CC}" type="slidenum">
              <a:rPr/>
              <a:pPr>
                <a:defRPr/>
              </a:pPr>
              <a:t>‹Nº›</a:t>
            </a:fld>
            <a:endParaRPr/>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4" name="Date Placeholder 3"/>
          <p:cNvSpPr>
            <a:spLocks noGrp="1"/>
          </p:cNvSpPr>
          <p:nvPr>
            <p:ph type="dt" sz="half" idx="10"/>
          </p:nvPr>
        </p:nvSpPr>
        <p:spPr/>
        <p:txBody>
          <a:bodyPr/>
          <a:lstStyle>
            <a:lvl1pPr>
              <a:defRPr/>
            </a:lvl1pPr>
          </a:lstStyle>
          <a:p>
            <a:pPr>
              <a:defRPr/>
            </a:pPr>
            <a:fld id="{BE80AA88-FCE6-4172-BB69-49BE804874D6}" type="datetimeFigureOut">
              <a:rPr lang="en-US"/>
              <a:pPr>
                <a:defRPr/>
              </a:pPr>
              <a:t>7/2/2015</a:t>
            </a:fld>
            <a:endParaRPr/>
          </a:p>
        </p:txBody>
      </p:sp>
      <p:sp>
        <p:nvSpPr>
          <p:cNvPr id="5" name="Footer Placeholder 4"/>
          <p:cNvSpPr>
            <a:spLocks noGrp="1"/>
          </p:cNvSpPr>
          <p:nvPr>
            <p:ph type="ftr" sz="quarter" idx="11"/>
          </p:nvPr>
        </p:nvSpPr>
        <p:spPr/>
        <p:txBody>
          <a:bodyPr/>
          <a:lstStyle>
            <a:lvl1pPr>
              <a:defRPr/>
            </a:lvl1pPr>
          </a:lstStyle>
          <a:p>
            <a:pPr>
              <a:defRPr/>
            </a:pPr>
            <a:endParaRPr/>
          </a:p>
        </p:txBody>
      </p:sp>
      <p:sp>
        <p:nvSpPr>
          <p:cNvPr id="6" name="Slide Number Placeholder 5"/>
          <p:cNvSpPr>
            <a:spLocks noGrp="1"/>
          </p:cNvSpPr>
          <p:nvPr>
            <p:ph type="sldNum" sz="quarter" idx="12"/>
          </p:nvPr>
        </p:nvSpPr>
        <p:spPr/>
        <p:txBody>
          <a:bodyPr/>
          <a:lstStyle>
            <a:lvl1pPr>
              <a:defRPr/>
            </a:lvl1pPr>
          </a:lstStyle>
          <a:p>
            <a:pPr>
              <a:defRPr/>
            </a:pPr>
            <a:fld id="{751785C5-2DC0-44AC-BE37-9A626EF2ECD4}" type="slidenum">
              <a:rPr/>
              <a:pPr>
                <a:defRPr/>
              </a:pPr>
              <a:t>‹Nº›</a:t>
            </a:fld>
            <a:endParaRPr/>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624268" y="304800"/>
            <a:ext cx="1729531" cy="5676900"/>
          </a:xfrm>
        </p:spPr>
        <p:txBody>
          <a:bodyPr vert="eaVert"/>
          <a:lstStyle/>
          <a:p>
            <a:r>
              <a:rPr lang="es-ES" smtClean="0"/>
              <a:t>Haga clic para modificar el estilo de título del patrón</a:t>
            </a:r>
            <a:endParaRPr/>
          </a:p>
        </p:txBody>
      </p:sp>
      <p:sp>
        <p:nvSpPr>
          <p:cNvPr id="3" name="Vertical Text Placeholder 2"/>
          <p:cNvSpPr>
            <a:spLocks noGrp="1"/>
          </p:cNvSpPr>
          <p:nvPr>
            <p:ph type="body" orient="vert" idx="1"/>
          </p:nvPr>
        </p:nvSpPr>
        <p:spPr>
          <a:xfrm>
            <a:off x="838199" y="304800"/>
            <a:ext cx="8633671" cy="56769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4" name="Date Placeholder 3"/>
          <p:cNvSpPr>
            <a:spLocks noGrp="1"/>
          </p:cNvSpPr>
          <p:nvPr>
            <p:ph type="dt" sz="half" idx="10"/>
          </p:nvPr>
        </p:nvSpPr>
        <p:spPr/>
        <p:txBody>
          <a:bodyPr/>
          <a:lstStyle>
            <a:lvl1pPr>
              <a:defRPr/>
            </a:lvl1pPr>
          </a:lstStyle>
          <a:p>
            <a:pPr>
              <a:defRPr/>
            </a:pPr>
            <a:fld id="{CD889F3E-03AF-46BD-8886-A8EDB1464272}" type="datetimeFigureOut">
              <a:rPr lang="en-US"/>
              <a:pPr>
                <a:defRPr/>
              </a:pPr>
              <a:t>7/2/2015</a:t>
            </a:fld>
            <a:endParaRPr/>
          </a:p>
        </p:txBody>
      </p:sp>
      <p:sp>
        <p:nvSpPr>
          <p:cNvPr id="5" name="Footer Placeholder 4"/>
          <p:cNvSpPr>
            <a:spLocks noGrp="1"/>
          </p:cNvSpPr>
          <p:nvPr>
            <p:ph type="ftr" sz="quarter" idx="11"/>
          </p:nvPr>
        </p:nvSpPr>
        <p:spPr/>
        <p:txBody>
          <a:bodyPr/>
          <a:lstStyle>
            <a:lvl1pPr>
              <a:defRPr/>
            </a:lvl1pPr>
          </a:lstStyle>
          <a:p>
            <a:pPr>
              <a:defRPr/>
            </a:pPr>
            <a:endParaRPr/>
          </a:p>
        </p:txBody>
      </p:sp>
      <p:sp>
        <p:nvSpPr>
          <p:cNvPr id="6" name="Slide Number Placeholder 5"/>
          <p:cNvSpPr>
            <a:spLocks noGrp="1"/>
          </p:cNvSpPr>
          <p:nvPr>
            <p:ph type="sldNum" sz="quarter" idx="12"/>
          </p:nvPr>
        </p:nvSpPr>
        <p:spPr/>
        <p:txBody>
          <a:bodyPr/>
          <a:lstStyle>
            <a:lvl1pPr>
              <a:defRPr/>
            </a:lvl1pPr>
          </a:lstStyle>
          <a:p>
            <a:pPr>
              <a:defRPr/>
            </a:pPr>
            <a:fld id="{BEE52FC4-01F3-4978-BB28-F45BB7C1F4D9}" type="slidenum">
              <a:rPr/>
              <a:pPr>
                <a:defRPr/>
              </a:pPr>
              <a:t>‹Nº›</a:t>
            </a:fld>
            <a:endParaRPr/>
          </a:p>
        </p:txBody>
      </p:sp>
    </p:spTree>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2"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065213" y="304800"/>
            <a:ext cx="10058400" cy="1219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s-ES" smtClean="0"/>
              <a:t>Haga clic para modificar el estilo de título del patrón</a:t>
            </a:r>
            <a:endParaRPr lang="en-US" smtClean="0"/>
          </a:p>
        </p:txBody>
      </p:sp>
      <p:sp>
        <p:nvSpPr>
          <p:cNvPr id="1027" name="Text Placeholder 2"/>
          <p:cNvSpPr>
            <a:spLocks noGrp="1"/>
          </p:cNvSpPr>
          <p:nvPr>
            <p:ph type="body" idx="1"/>
          </p:nvPr>
        </p:nvSpPr>
        <p:spPr bwMode="auto">
          <a:xfrm>
            <a:off x="1065213" y="1752600"/>
            <a:ext cx="10058400" cy="42291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4" name="Date Placeholder 3"/>
          <p:cNvSpPr>
            <a:spLocks noGrp="1"/>
          </p:cNvSpPr>
          <p:nvPr>
            <p:ph type="dt" sz="half" idx="2"/>
          </p:nvPr>
        </p:nvSpPr>
        <p:spPr>
          <a:xfrm>
            <a:off x="8075613" y="6019800"/>
            <a:ext cx="1397000" cy="228600"/>
          </a:xfrm>
          <a:prstGeom prst="rect">
            <a:avLst/>
          </a:prstGeom>
        </p:spPr>
        <p:txBody>
          <a:bodyPr vert="horz" lIns="91440" tIns="45720" rIns="91440" bIns="45720" rtlCol="0" anchor="ctr"/>
          <a:lstStyle>
            <a:lvl1pPr algn="l" fontAlgn="auto">
              <a:spcBef>
                <a:spcPts val="0"/>
              </a:spcBef>
              <a:spcAft>
                <a:spcPts val="0"/>
              </a:spcAft>
              <a:defRPr sz="1000">
                <a:solidFill>
                  <a:schemeClr val="tx1"/>
                </a:solidFill>
                <a:latin typeface="+mn-lt"/>
              </a:defRPr>
            </a:lvl1pPr>
          </a:lstStyle>
          <a:p>
            <a:pPr>
              <a:defRPr/>
            </a:pPr>
            <a:fld id="{33D2E7E9-D334-4555-83C9-9907AF2BCFA4}" type="datetimeFigureOut">
              <a:rPr lang="en-US"/>
              <a:pPr>
                <a:defRPr/>
              </a:pPr>
              <a:t>7/2/2015</a:t>
            </a:fld>
            <a:endParaRPr/>
          </a:p>
        </p:txBody>
      </p:sp>
      <p:sp>
        <p:nvSpPr>
          <p:cNvPr id="5" name="Footer Placeholder 4"/>
          <p:cNvSpPr>
            <a:spLocks noGrp="1"/>
          </p:cNvSpPr>
          <p:nvPr>
            <p:ph type="ftr" sz="quarter" idx="3"/>
          </p:nvPr>
        </p:nvSpPr>
        <p:spPr>
          <a:xfrm>
            <a:off x="1979613" y="6019800"/>
            <a:ext cx="5943600" cy="228600"/>
          </a:xfrm>
          <a:prstGeom prst="rect">
            <a:avLst/>
          </a:prstGeom>
        </p:spPr>
        <p:txBody>
          <a:bodyPr vert="horz" lIns="91440" tIns="45720" rIns="91440" bIns="45720" rtlCol="0" anchor="ctr"/>
          <a:lstStyle>
            <a:lvl1pPr algn="l" fontAlgn="auto">
              <a:spcBef>
                <a:spcPts val="0"/>
              </a:spcBef>
              <a:spcAft>
                <a:spcPts val="0"/>
              </a:spcAft>
              <a:defRPr sz="1000">
                <a:solidFill>
                  <a:schemeClr val="tx1"/>
                </a:solidFill>
                <a:latin typeface="+mn-lt"/>
              </a:defRPr>
            </a:lvl1pPr>
          </a:lstStyle>
          <a:p>
            <a:pPr>
              <a:defRPr/>
            </a:pPr>
            <a:endParaRPr/>
          </a:p>
        </p:txBody>
      </p:sp>
      <p:sp>
        <p:nvSpPr>
          <p:cNvPr id="6" name="Slide Number Placeholder 5"/>
          <p:cNvSpPr>
            <a:spLocks noGrp="1"/>
          </p:cNvSpPr>
          <p:nvPr>
            <p:ph type="sldNum" sz="quarter" idx="4"/>
          </p:nvPr>
        </p:nvSpPr>
        <p:spPr>
          <a:xfrm>
            <a:off x="1065213" y="6019800"/>
            <a:ext cx="762000" cy="228600"/>
          </a:xfrm>
          <a:prstGeom prst="rect">
            <a:avLst/>
          </a:prstGeom>
        </p:spPr>
        <p:txBody>
          <a:bodyPr vert="horz" lIns="91440" tIns="45720" rIns="91440" bIns="45720" rtlCol="0" anchor="ctr"/>
          <a:lstStyle>
            <a:lvl1pPr algn="l" fontAlgn="auto">
              <a:spcBef>
                <a:spcPts val="0"/>
              </a:spcBef>
              <a:spcAft>
                <a:spcPts val="0"/>
              </a:spcAft>
              <a:defRPr sz="1000">
                <a:solidFill>
                  <a:schemeClr val="tx1"/>
                </a:solidFill>
                <a:latin typeface="+mn-lt"/>
              </a:defRPr>
            </a:lvl1pPr>
          </a:lstStyle>
          <a:p>
            <a:pPr>
              <a:defRPr/>
            </a:pPr>
            <a:fld id="{735C5180-4DFA-4956-A553-721C03E263DB}" type="slidenum">
              <a:rPr/>
              <a:pPr>
                <a:defRPr/>
              </a:pPr>
              <a:t>‹Nº›</a:t>
            </a:fld>
            <a:endParaRP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60" r:id="rId3"/>
    <p:sldLayoutId id="2147483657" r:id="rId4"/>
    <p:sldLayoutId id="2147483656" r:id="rId5"/>
    <p:sldLayoutId id="2147483655" r:id="rId6"/>
    <p:sldLayoutId id="2147483654" r:id="rId7"/>
    <p:sldLayoutId id="2147483653" r:id="rId8"/>
    <p:sldLayoutId id="2147483652" r:id="rId9"/>
    <p:sldLayoutId id="2147483661" r:id="rId10"/>
  </p:sldLayoutIdLst>
  <p:transition spd="slow"/>
  <p:txStyles>
    <p:titleStyle>
      <a:lvl1pPr algn="l" rtl="0" eaLnBrk="0" fontAlgn="base" hangingPunct="0">
        <a:lnSpc>
          <a:spcPct val="90000"/>
        </a:lnSpc>
        <a:spcBef>
          <a:spcPct val="0"/>
        </a:spcBef>
        <a:spcAft>
          <a:spcPct val="0"/>
        </a:spcAft>
        <a:defRPr sz="3600" kern="1200">
          <a:solidFill>
            <a:srgbClr val="4D290B"/>
          </a:solidFill>
          <a:latin typeface="+mj-lt"/>
          <a:ea typeface="+mj-ea"/>
          <a:cs typeface="+mj-cs"/>
        </a:defRPr>
      </a:lvl1pPr>
      <a:lvl2pPr algn="l" rtl="0" eaLnBrk="0" fontAlgn="base" hangingPunct="0">
        <a:lnSpc>
          <a:spcPct val="90000"/>
        </a:lnSpc>
        <a:spcBef>
          <a:spcPct val="0"/>
        </a:spcBef>
        <a:spcAft>
          <a:spcPct val="0"/>
        </a:spcAft>
        <a:defRPr sz="3600">
          <a:solidFill>
            <a:srgbClr val="4D290B"/>
          </a:solidFill>
          <a:latin typeface="Segoe Print"/>
        </a:defRPr>
      </a:lvl2pPr>
      <a:lvl3pPr algn="l" rtl="0" eaLnBrk="0" fontAlgn="base" hangingPunct="0">
        <a:lnSpc>
          <a:spcPct val="90000"/>
        </a:lnSpc>
        <a:spcBef>
          <a:spcPct val="0"/>
        </a:spcBef>
        <a:spcAft>
          <a:spcPct val="0"/>
        </a:spcAft>
        <a:defRPr sz="3600">
          <a:solidFill>
            <a:srgbClr val="4D290B"/>
          </a:solidFill>
          <a:latin typeface="Segoe Print"/>
        </a:defRPr>
      </a:lvl3pPr>
      <a:lvl4pPr algn="l" rtl="0" eaLnBrk="0" fontAlgn="base" hangingPunct="0">
        <a:lnSpc>
          <a:spcPct val="90000"/>
        </a:lnSpc>
        <a:spcBef>
          <a:spcPct val="0"/>
        </a:spcBef>
        <a:spcAft>
          <a:spcPct val="0"/>
        </a:spcAft>
        <a:defRPr sz="3600">
          <a:solidFill>
            <a:srgbClr val="4D290B"/>
          </a:solidFill>
          <a:latin typeface="Segoe Print"/>
        </a:defRPr>
      </a:lvl4pPr>
      <a:lvl5pPr algn="l" rtl="0" eaLnBrk="0" fontAlgn="base" hangingPunct="0">
        <a:lnSpc>
          <a:spcPct val="90000"/>
        </a:lnSpc>
        <a:spcBef>
          <a:spcPct val="0"/>
        </a:spcBef>
        <a:spcAft>
          <a:spcPct val="0"/>
        </a:spcAft>
        <a:defRPr sz="3600">
          <a:solidFill>
            <a:srgbClr val="4D290B"/>
          </a:solidFill>
          <a:latin typeface="Segoe Print"/>
        </a:defRPr>
      </a:lvl5pPr>
      <a:lvl6pPr marL="457200" algn="l" rtl="0" fontAlgn="base">
        <a:lnSpc>
          <a:spcPct val="90000"/>
        </a:lnSpc>
        <a:spcBef>
          <a:spcPct val="0"/>
        </a:spcBef>
        <a:spcAft>
          <a:spcPct val="0"/>
        </a:spcAft>
        <a:defRPr sz="3600">
          <a:solidFill>
            <a:srgbClr val="4D290B"/>
          </a:solidFill>
          <a:latin typeface="Segoe Print"/>
        </a:defRPr>
      </a:lvl6pPr>
      <a:lvl7pPr marL="914400" algn="l" rtl="0" fontAlgn="base">
        <a:lnSpc>
          <a:spcPct val="90000"/>
        </a:lnSpc>
        <a:spcBef>
          <a:spcPct val="0"/>
        </a:spcBef>
        <a:spcAft>
          <a:spcPct val="0"/>
        </a:spcAft>
        <a:defRPr sz="3600">
          <a:solidFill>
            <a:srgbClr val="4D290B"/>
          </a:solidFill>
          <a:latin typeface="Segoe Print"/>
        </a:defRPr>
      </a:lvl7pPr>
      <a:lvl8pPr marL="1371600" algn="l" rtl="0" fontAlgn="base">
        <a:lnSpc>
          <a:spcPct val="90000"/>
        </a:lnSpc>
        <a:spcBef>
          <a:spcPct val="0"/>
        </a:spcBef>
        <a:spcAft>
          <a:spcPct val="0"/>
        </a:spcAft>
        <a:defRPr sz="3600">
          <a:solidFill>
            <a:srgbClr val="4D290B"/>
          </a:solidFill>
          <a:latin typeface="Segoe Print"/>
        </a:defRPr>
      </a:lvl8pPr>
      <a:lvl9pPr marL="1828800" algn="l" rtl="0" fontAlgn="base">
        <a:lnSpc>
          <a:spcPct val="90000"/>
        </a:lnSpc>
        <a:spcBef>
          <a:spcPct val="0"/>
        </a:spcBef>
        <a:spcAft>
          <a:spcPct val="0"/>
        </a:spcAft>
        <a:defRPr sz="3600">
          <a:solidFill>
            <a:srgbClr val="4D290B"/>
          </a:solidFill>
          <a:latin typeface="Segoe Print"/>
        </a:defRPr>
      </a:lvl9pPr>
    </p:titleStyle>
    <p:bodyStyle>
      <a:lvl1pPr marL="346075" indent="-346075" algn="l" rtl="0" eaLnBrk="0" fontAlgn="base" hangingPunct="0">
        <a:spcBef>
          <a:spcPts val="1800"/>
        </a:spcBef>
        <a:spcAft>
          <a:spcPct val="0"/>
        </a:spcAft>
        <a:buFont typeface="Arial" charset="0"/>
        <a:buChar char="•"/>
        <a:defRPr sz="2400" kern="1200">
          <a:solidFill>
            <a:schemeClr val="tx1"/>
          </a:solidFill>
          <a:latin typeface="+mn-lt"/>
          <a:ea typeface="+mn-ea"/>
          <a:cs typeface="+mn-cs"/>
        </a:defRPr>
      </a:lvl1pPr>
      <a:lvl2pPr marL="739775" indent="-282575" algn="l" rtl="0" eaLnBrk="0" fontAlgn="base" hangingPunct="0">
        <a:spcBef>
          <a:spcPts val="1200"/>
        </a:spcBef>
        <a:spcAft>
          <a:spcPct val="0"/>
        </a:spcAft>
        <a:buFont typeface="Arial" charset="0"/>
        <a:buChar char="•"/>
        <a:defRPr sz="2000" kern="1200">
          <a:solidFill>
            <a:schemeClr val="tx1"/>
          </a:solidFill>
          <a:latin typeface="+mn-lt"/>
          <a:ea typeface="+mn-ea"/>
          <a:cs typeface="+mn-cs"/>
        </a:defRPr>
      </a:lvl2pPr>
      <a:lvl3pPr marL="1143000" indent="-228600" algn="l" rtl="0" eaLnBrk="0" fontAlgn="base" hangingPunct="0">
        <a:spcBef>
          <a:spcPts val="800"/>
        </a:spcBef>
        <a:spcAft>
          <a:spcPct val="0"/>
        </a:spcAft>
        <a:buFont typeface="Arial" charset="0"/>
        <a:buChar char="•"/>
        <a:defRPr kern="1200">
          <a:solidFill>
            <a:schemeClr val="tx1"/>
          </a:solidFill>
          <a:latin typeface="+mn-lt"/>
          <a:ea typeface="+mn-ea"/>
          <a:cs typeface="+mn-cs"/>
        </a:defRPr>
      </a:lvl3pPr>
      <a:lvl4pPr marL="1600200" indent="-228600" algn="l" rtl="0" eaLnBrk="0" fontAlgn="base" hangingPunct="0">
        <a:spcBef>
          <a:spcPts val="600"/>
        </a:spcBef>
        <a:spcAft>
          <a:spcPct val="0"/>
        </a:spcAft>
        <a:buFont typeface="Arial" charset="0"/>
        <a:buChar char="•"/>
        <a:defRPr sz="1600" kern="1200">
          <a:solidFill>
            <a:schemeClr val="tx1"/>
          </a:solidFill>
          <a:latin typeface="+mn-lt"/>
          <a:ea typeface="+mn-ea"/>
          <a:cs typeface="+mn-cs"/>
        </a:defRPr>
      </a:lvl4pPr>
      <a:lvl5pPr marL="2057400" indent="-228600" algn="l" rtl="0" eaLnBrk="0" fontAlgn="base" hangingPunct="0">
        <a:spcBef>
          <a:spcPts val="600"/>
        </a:spcBef>
        <a:spcAft>
          <a:spcPct val="0"/>
        </a:spcAft>
        <a:buFont typeface="Arial"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gif"/><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ítulo 1"/>
          <p:cNvSpPr>
            <a:spLocks noGrp="1"/>
          </p:cNvSpPr>
          <p:nvPr>
            <p:ph type="ctrTitle"/>
          </p:nvPr>
        </p:nvSpPr>
        <p:spPr>
          <a:xfrm>
            <a:off x="2653052" y="1918952"/>
            <a:ext cx="8895568" cy="1095777"/>
          </a:xfrm>
        </p:spPr>
        <p:txBody>
          <a:bodyPr>
            <a:normAutofit/>
          </a:bodyPr>
          <a:lstStyle/>
          <a:p>
            <a:pPr algn="ctr" eaLnBrk="1" hangingPunct="1"/>
            <a:r>
              <a:rPr lang="es-ES" sz="3600" b="1" dirty="0" smtClean="0">
                <a:latin typeface="Bookworm" pitchFamily="34" charset="0"/>
              </a:rPr>
              <a:t>BLOQUE I. Reconoce la biología como la ciencia de la vida</a:t>
            </a:r>
          </a:p>
        </p:txBody>
      </p:sp>
      <p:sp>
        <p:nvSpPr>
          <p:cNvPr id="14338" name="Subtítulo 2"/>
          <p:cNvSpPr>
            <a:spLocks noGrp="1"/>
          </p:cNvSpPr>
          <p:nvPr>
            <p:ph type="subTitle" idx="1"/>
          </p:nvPr>
        </p:nvSpPr>
        <p:spPr>
          <a:xfrm>
            <a:off x="3922177" y="3576615"/>
            <a:ext cx="6858000" cy="914400"/>
          </a:xfrm>
        </p:spPr>
        <p:txBody>
          <a:bodyPr/>
          <a:lstStyle/>
          <a:p>
            <a:pPr eaLnBrk="1" hangingPunct="1">
              <a:spcBef>
                <a:spcPct val="0"/>
              </a:spcBef>
            </a:pPr>
            <a:r>
              <a:rPr lang="es-ES" dirty="0" smtClean="0">
                <a:latin typeface="Showcard Gothic" pitchFamily="82" charset="0"/>
              </a:rPr>
              <a:t>Niveles de organización de la materia</a:t>
            </a:r>
          </a:p>
        </p:txBody>
      </p:sp>
      <p:pic>
        <p:nvPicPr>
          <p:cNvPr id="2" name="1 Imagen"/>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981373" y="399342"/>
            <a:ext cx="940021" cy="903865"/>
          </a:xfrm>
          <a:prstGeom prst="rect">
            <a:avLst/>
          </a:prstGeom>
        </p:spPr>
      </p:pic>
      <p:sp>
        <p:nvSpPr>
          <p:cNvPr id="3" name="2 CuadroTexto"/>
          <p:cNvSpPr txBox="1"/>
          <p:nvPr/>
        </p:nvSpPr>
        <p:spPr>
          <a:xfrm>
            <a:off x="7335514" y="4499583"/>
            <a:ext cx="4434355" cy="400110"/>
          </a:xfrm>
          <a:prstGeom prst="rect">
            <a:avLst/>
          </a:prstGeom>
          <a:noFill/>
        </p:spPr>
        <p:txBody>
          <a:bodyPr wrap="none" rtlCol="0">
            <a:spAutoFit/>
          </a:bodyPr>
          <a:lstStyle/>
          <a:p>
            <a:pPr algn="just"/>
            <a:r>
              <a:rPr lang="es-MX" sz="2000" b="1" dirty="0" smtClean="0">
                <a:solidFill>
                  <a:schemeClr val="tx1">
                    <a:lumMod val="50000"/>
                  </a:schemeClr>
                </a:solidFill>
              </a:rPr>
              <a:t>Docente: I.Q. Anahí Campos López</a:t>
            </a:r>
            <a:endParaRPr lang="es-MX" sz="2000" b="1" dirty="0">
              <a:solidFill>
                <a:schemeClr val="tx1">
                  <a:lumMod val="50000"/>
                </a:schemeClr>
              </a:solidFill>
            </a:endParaRPr>
          </a:p>
        </p:txBody>
      </p:sp>
      <p:sp>
        <p:nvSpPr>
          <p:cNvPr id="6" name="5 Rectángulo"/>
          <p:cNvSpPr/>
          <p:nvPr/>
        </p:nvSpPr>
        <p:spPr>
          <a:xfrm>
            <a:off x="2867694" y="53539"/>
            <a:ext cx="8311167" cy="1323439"/>
          </a:xfrm>
          <a:prstGeom prst="rect">
            <a:avLst/>
          </a:prstGeom>
        </p:spPr>
        <p:txBody>
          <a:bodyPr wrap="square">
            <a:spAutoFit/>
          </a:bodyPr>
          <a:lstStyle/>
          <a:p>
            <a:pPr algn="ctr"/>
            <a:r>
              <a:rPr lang="es-MX" sz="4000" b="1" dirty="0" smtClean="0">
                <a:solidFill>
                  <a:schemeClr val="tx1">
                    <a:lumMod val="50000"/>
                  </a:schemeClr>
                </a:solidFill>
              </a:rPr>
              <a:t>Multiversidad Latinoamericana</a:t>
            </a:r>
          </a:p>
          <a:p>
            <a:pPr algn="ctr"/>
            <a:r>
              <a:rPr lang="es-MX" sz="4000" b="1" dirty="0" smtClean="0">
                <a:solidFill>
                  <a:schemeClr val="tx1">
                    <a:lumMod val="50000"/>
                  </a:schemeClr>
                </a:solidFill>
              </a:rPr>
              <a:t>Unidad Mexicali Centro</a:t>
            </a:r>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javiervite.files.wordpress.com/2013/06/justificacion03.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062854" y="3894082"/>
            <a:ext cx="2513001" cy="2355938"/>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Título"/>
          <p:cNvSpPr>
            <a:spLocks noGrp="1"/>
          </p:cNvSpPr>
          <p:nvPr>
            <p:ph type="title"/>
          </p:nvPr>
        </p:nvSpPr>
        <p:spPr/>
        <p:txBody>
          <a:bodyPr/>
          <a:lstStyle/>
          <a:p>
            <a:pPr algn="ctr"/>
            <a:r>
              <a:rPr lang="es-MX" sz="4000" b="1" dirty="0" smtClean="0"/>
              <a:t>Justificación</a:t>
            </a:r>
            <a:endParaRPr lang="es-MX" sz="4000" b="1" dirty="0"/>
          </a:p>
        </p:txBody>
      </p:sp>
      <p:sp>
        <p:nvSpPr>
          <p:cNvPr id="3" name="2 Marcador de contenido"/>
          <p:cNvSpPr>
            <a:spLocks noGrp="1"/>
          </p:cNvSpPr>
          <p:nvPr>
            <p:ph idx="1"/>
          </p:nvPr>
        </p:nvSpPr>
        <p:spPr/>
        <p:txBody>
          <a:bodyPr/>
          <a:lstStyle/>
          <a:p>
            <a:pPr algn="just">
              <a:buNone/>
            </a:pPr>
            <a:r>
              <a:rPr lang="es-MX" b="1" dirty="0" smtClean="0"/>
              <a:t>Para representar y crear una mejor comprensión de la estructura y principio de organización de la materia, se ha realizado la siguiente presentación con diapositivas, en la cual se podrán observar imágenes representativas de cada uno de los niveles en los cuales la materia se encuentra organizada.</a:t>
            </a:r>
            <a:endParaRPr lang="es-MX" b="1" dirty="0"/>
          </a:p>
        </p:txBody>
      </p:sp>
    </p:spTree>
    <p:extLst>
      <p:ext uri="{BB962C8B-B14F-4D97-AF65-F5344CB8AC3E}">
        <p14:creationId xmlns="" xmlns:p14="http://schemas.microsoft.com/office/powerpoint/2010/main" val="278525064"/>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ítulo 12"/>
          <p:cNvSpPr>
            <a:spLocks noGrp="1"/>
          </p:cNvSpPr>
          <p:nvPr>
            <p:ph type="title"/>
          </p:nvPr>
        </p:nvSpPr>
        <p:spPr>
          <a:xfrm>
            <a:off x="0" y="669703"/>
            <a:ext cx="6259132" cy="1120462"/>
          </a:xfrm>
        </p:spPr>
        <p:txBody>
          <a:bodyPr/>
          <a:lstStyle/>
          <a:p>
            <a:pPr algn="ctr" eaLnBrk="1" hangingPunct="1"/>
            <a:r>
              <a:rPr lang="es-ES" b="1" dirty="0" smtClean="0"/>
              <a:t>Principio de organización de la materia</a:t>
            </a:r>
          </a:p>
        </p:txBody>
      </p:sp>
      <p:sp>
        <p:nvSpPr>
          <p:cNvPr id="15362" name="Marcador de posición de contenido 13"/>
          <p:cNvSpPr>
            <a:spLocks noGrp="1"/>
          </p:cNvSpPr>
          <p:nvPr>
            <p:ph idx="1"/>
          </p:nvPr>
        </p:nvSpPr>
        <p:spPr>
          <a:xfrm>
            <a:off x="103031" y="2098295"/>
            <a:ext cx="5383369" cy="4096443"/>
          </a:xfrm>
        </p:spPr>
        <p:txBody>
          <a:bodyPr/>
          <a:lstStyle/>
          <a:p>
            <a:pPr algn="just" eaLnBrk="1" hangingPunct="1">
              <a:buClr>
                <a:srgbClr val="9A5315"/>
              </a:buClr>
              <a:buNone/>
            </a:pPr>
            <a:r>
              <a:rPr lang="en-US" b="1" dirty="0" smtClean="0"/>
              <a:t>La materia viva e inerte se puede encontrar en diversos estados de agrupación diferentes. Esta agrupación u organización puede definirse en una escala de organización que sigue de menor a mayor organización.</a:t>
            </a:r>
            <a:endParaRPr lang="es-ES" b="1" dirty="0" smtClean="0"/>
          </a:p>
        </p:txBody>
      </p:sp>
      <p:pic>
        <p:nvPicPr>
          <p:cNvPr id="15363" name="Picture 5" descr="nivel1gv1"/>
          <p:cNvPicPr>
            <a:picLocks noChangeAspect="1" noChangeArrowheads="1"/>
          </p:cNvPicPr>
          <p:nvPr/>
        </p:nvPicPr>
        <p:blipFill>
          <a:blip r:embed="rId2" cstate="print"/>
          <a:srcRect/>
          <a:stretch>
            <a:fillRect/>
          </a:stretch>
        </p:blipFill>
        <p:spPr bwMode="auto">
          <a:xfrm>
            <a:off x="6370000" y="0"/>
            <a:ext cx="5822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ítulo 12"/>
          <p:cNvSpPr>
            <a:spLocks noGrp="1"/>
          </p:cNvSpPr>
          <p:nvPr>
            <p:ph type="title" idx="4294967295"/>
          </p:nvPr>
        </p:nvSpPr>
        <p:spPr>
          <a:xfrm>
            <a:off x="1044575" y="0"/>
            <a:ext cx="10058400" cy="1219200"/>
          </a:xfrm>
        </p:spPr>
        <p:txBody>
          <a:bodyPr/>
          <a:lstStyle/>
          <a:p>
            <a:pPr algn="ctr" eaLnBrk="1" hangingPunct="1"/>
            <a:r>
              <a:rPr lang="es-ES" b="1" dirty="0" smtClean="0"/>
              <a:t>Sistemas inorgánicos de la materia</a:t>
            </a:r>
          </a:p>
        </p:txBody>
      </p:sp>
      <p:sp>
        <p:nvSpPr>
          <p:cNvPr id="16386" name="Marcador de posición de contenido 13"/>
          <p:cNvSpPr>
            <a:spLocks noGrp="1"/>
          </p:cNvSpPr>
          <p:nvPr>
            <p:ph idx="4294967295"/>
          </p:nvPr>
        </p:nvSpPr>
        <p:spPr>
          <a:xfrm>
            <a:off x="257577" y="1325563"/>
            <a:ext cx="9078511" cy="4818062"/>
          </a:xfrm>
        </p:spPr>
        <p:txBody>
          <a:bodyPr/>
          <a:lstStyle/>
          <a:p>
            <a:pPr algn="just" eaLnBrk="1" hangingPunct="1">
              <a:buClr>
                <a:srgbClr val="9A5315"/>
              </a:buClr>
            </a:pPr>
            <a:r>
              <a:rPr lang="en-US" b="1" dirty="0" err="1" smtClean="0"/>
              <a:t>Partículas</a:t>
            </a:r>
            <a:r>
              <a:rPr lang="en-US" b="1" dirty="0" smtClean="0"/>
              <a:t> </a:t>
            </a:r>
            <a:r>
              <a:rPr lang="en-US" b="1" dirty="0" err="1" smtClean="0"/>
              <a:t>subatómicas</a:t>
            </a:r>
            <a:r>
              <a:rPr lang="en-US" b="1" dirty="0" smtClean="0"/>
              <a:t>: </a:t>
            </a:r>
            <a:r>
              <a:rPr lang="en-US" b="1" dirty="0" err="1" smtClean="0"/>
              <a:t>protones</a:t>
            </a:r>
            <a:r>
              <a:rPr lang="en-US" b="1" dirty="0" smtClean="0"/>
              <a:t>, neutrones y </a:t>
            </a:r>
            <a:r>
              <a:rPr lang="en-US" b="1" dirty="0" err="1" smtClean="0"/>
              <a:t>electrones</a:t>
            </a:r>
            <a:r>
              <a:rPr lang="en-US" b="1" dirty="0" smtClean="0"/>
              <a:t>.</a:t>
            </a:r>
          </a:p>
          <a:p>
            <a:pPr algn="just" eaLnBrk="1" hangingPunct="1">
              <a:buClr>
                <a:srgbClr val="9A5315"/>
              </a:buClr>
            </a:pPr>
            <a:r>
              <a:rPr lang="es-ES" b="1" dirty="0" smtClean="0"/>
              <a:t>Átomo: son las unidades básicas de los elementos.</a:t>
            </a:r>
          </a:p>
          <a:p>
            <a:pPr algn="just" eaLnBrk="1" hangingPunct="1">
              <a:buClr>
                <a:srgbClr val="9A5315"/>
              </a:buClr>
            </a:pPr>
            <a:endParaRPr lang="es-ES" dirty="0" smtClean="0"/>
          </a:p>
          <a:p>
            <a:pPr algn="just" eaLnBrk="1" hangingPunct="1">
              <a:buClr>
                <a:srgbClr val="9A5315"/>
              </a:buClr>
            </a:pPr>
            <a:endParaRPr lang="es-ES" dirty="0" smtClean="0"/>
          </a:p>
          <a:p>
            <a:pPr algn="just" eaLnBrk="1" hangingPunct="1">
              <a:buClr>
                <a:srgbClr val="9A5315"/>
              </a:buClr>
            </a:pPr>
            <a:endParaRPr lang="es-ES" dirty="0" smtClean="0"/>
          </a:p>
          <a:p>
            <a:pPr algn="just" eaLnBrk="1" hangingPunct="1">
              <a:buClr>
                <a:srgbClr val="9A5315"/>
              </a:buClr>
            </a:pPr>
            <a:r>
              <a:rPr lang="es-ES" b="1" dirty="0" smtClean="0"/>
              <a:t>Molécula: formada por dos o mas átomos.</a:t>
            </a:r>
          </a:p>
        </p:txBody>
      </p:sp>
      <p:pic>
        <p:nvPicPr>
          <p:cNvPr id="16387" name="Picture 4" descr="nivel1gv1"/>
          <p:cNvPicPr>
            <a:picLocks noChangeAspect="1" noChangeArrowheads="1"/>
          </p:cNvPicPr>
          <p:nvPr/>
        </p:nvPicPr>
        <p:blipFill>
          <a:blip r:embed="rId2" cstate="print"/>
          <a:srcRect/>
          <a:stretch>
            <a:fillRect/>
          </a:stretch>
        </p:blipFill>
        <p:spPr bwMode="auto">
          <a:xfrm>
            <a:off x="9712052" y="1631348"/>
            <a:ext cx="2290762" cy="2676525"/>
          </a:xfrm>
          <a:prstGeom prst="rect">
            <a:avLst/>
          </a:prstGeom>
          <a:noFill/>
          <a:ln w="9525">
            <a:noFill/>
            <a:miter lim="800000"/>
            <a:headEnd/>
            <a:tailEnd/>
          </a:ln>
        </p:spPr>
      </p:pic>
      <p:pic>
        <p:nvPicPr>
          <p:cNvPr id="16388" name="Picture 6" descr="atomo"/>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5710014" y="2971711"/>
            <a:ext cx="2630487" cy="1709738"/>
          </a:xfrm>
          <a:prstGeom prst="rect">
            <a:avLst/>
          </a:prstGeom>
          <a:noFill/>
          <a:ln w="9525">
            <a:noFill/>
            <a:miter lim="800000"/>
            <a:headEnd/>
            <a:tailEnd/>
          </a:ln>
        </p:spPr>
      </p:pic>
      <p:pic>
        <p:nvPicPr>
          <p:cNvPr id="16389" name="Picture 8" descr="molecula004"/>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1966027" y="3145808"/>
            <a:ext cx="2065283" cy="1755491"/>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ítulo 12"/>
          <p:cNvSpPr>
            <a:spLocks noGrp="1"/>
          </p:cNvSpPr>
          <p:nvPr>
            <p:ph type="title" idx="4294967295"/>
          </p:nvPr>
        </p:nvSpPr>
        <p:spPr>
          <a:xfrm>
            <a:off x="1044575" y="0"/>
            <a:ext cx="10058400" cy="1219200"/>
          </a:xfrm>
        </p:spPr>
        <p:txBody>
          <a:bodyPr/>
          <a:lstStyle/>
          <a:p>
            <a:pPr algn="ctr" eaLnBrk="1" hangingPunct="1"/>
            <a:r>
              <a:rPr lang="es-ES" b="1" dirty="0" smtClean="0"/>
              <a:t>Sistemas orgánicos de la Materia</a:t>
            </a:r>
          </a:p>
        </p:txBody>
      </p:sp>
      <p:sp>
        <p:nvSpPr>
          <p:cNvPr id="17410" name="Marcador de posición de contenido 13"/>
          <p:cNvSpPr>
            <a:spLocks noGrp="1"/>
          </p:cNvSpPr>
          <p:nvPr>
            <p:ph idx="4294967295"/>
          </p:nvPr>
        </p:nvSpPr>
        <p:spPr>
          <a:xfrm>
            <a:off x="412124" y="1577218"/>
            <a:ext cx="8705023" cy="4141404"/>
          </a:xfrm>
        </p:spPr>
        <p:txBody>
          <a:bodyPr/>
          <a:lstStyle/>
          <a:p>
            <a:pPr algn="just" eaLnBrk="1" hangingPunct="1">
              <a:buClr>
                <a:srgbClr val="9A5315"/>
              </a:buClr>
              <a:buNone/>
            </a:pPr>
            <a:r>
              <a:rPr lang="es-ES" b="1" dirty="0" smtClean="0"/>
              <a:t>Organismo unicelular: formado por una única célula, su siguiente nivel de organización salta hasta el nivel de población, continuando hasta el nivel de biosfera. Son el eslabón entre el mundo vivo y el no vivo.</a:t>
            </a:r>
          </a:p>
          <a:p>
            <a:pPr marL="742950" lvl="1" indent="-285750" algn="just" eaLnBrk="1" hangingPunct="1">
              <a:buClr>
                <a:srgbClr val="9A5315"/>
              </a:buClr>
            </a:pPr>
            <a:r>
              <a:rPr lang="es-ES" b="1" dirty="0" smtClean="0"/>
              <a:t>Virus</a:t>
            </a:r>
          </a:p>
          <a:p>
            <a:pPr marL="742950" lvl="1" indent="-285750" algn="just" eaLnBrk="1" hangingPunct="1">
              <a:buClr>
                <a:srgbClr val="9A5315"/>
              </a:buClr>
            </a:pPr>
            <a:r>
              <a:rPr lang="es-ES" b="1" dirty="0" smtClean="0"/>
              <a:t>Bacterias</a:t>
            </a:r>
          </a:p>
          <a:p>
            <a:pPr marL="742950" lvl="1" indent="-285750" algn="just" eaLnBrk="1" hangingPunct="1">
              <a:buClr>
                <a:srgbClr val="9A5315"/>
              </a:buClr>
            </a:pPr>
            <a:r>
              <a:rPr lang="es-ES" b="1" dirty="0" smtClean="0"/>
              <a:t>Protozoos</a:t>
            </a:r>
          </a:p>
        </p:txBody>
      </p:sp>
      <p:pic>
        <p:nvPicPr>
          <p:cNvPr id="17411" name="Picture 4" descr="nivel1gv1"/>
          <p:cNvPicPr>
            <a:picLocks noChangeAspect="1" noChangeArrowheads="1"/>
          </p:cNvPicPr>
          <p:nvPr/>
        </p:nvPicPr>
        <p:blipFill>
          <a:blip r:embed="rId2" cstate="print"/>
          <a:srcRect/>
          <a:stretch>
            <a:fillRect/>
          </a:stretch>
        </p:blipFill>
        <p:spPr bwMode="auto">
          <a:xfrm>
            <a:off x="9664755" y="2183142"/>
            <a:ext cx="2290762" cy="2676525"/>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12"/>
          <p:cNvSpPr>
            <a:spLocks noGrp="1"/>
          </p:cNvSpPr>
          <p:nvPr>
            <p:ph type="title" idx="4294967295"/>
          </p:nvPr>
        </p:nvSpPr>
        <p:spPr>
          <a:xfrm>
            <a:off x="1044575" y="-540918"/>
            <a:ext cx="10058400" cy="1219200"/>
          </a:xfrm>
          <a:ln>
            <a:solidFill>
              <a:schemeClr val="accent1"/>
            </a:solidFill>
          </a:ln>
        </p:spPr>
        <p:txBody>
          <a:bodyPr/>
          <a:lstStyle/>
          <a:p>
            <a:pPr algn="ctr" eaLnBrk="1" hangingPunct="1"/>
            <a:r>
              <a:rPr lang="es-ES" b="1" dirty="0" smtClean="0"/>
              <a:t>Sistemas orgánicos de la materia</a:t>
            </a:r>
          </a:p>
        </p:txBody>
      </p:sp>
      <p:sp>
        <p:nvSpPr>
          <p:cNvPr id="18434" name="Marcador de posición de contenido 13"/>
          <p:cNvSpPr>
            <a:spLocks noGrp="1"/>
          </p:cNvSpPr>
          <p:nvPr>
            <p:ph idx="4294967295"/>
          </p:nvPr>
        </p:nvSpPr>
        <p:spPr>
          <a:xfrm>
            <a:off x="1533525" y="964950"/>
            <a:ext cx="7802563" cy="5893049"/>
          </a:xfrm>
        </p:spPr>
        <p:txBody>
          <a:bodyPr/>
          <a:lstStyle/>
          <a:p>
            <a:pPr algn="just" eaLnBrk="1" hangingPunct="1">
              <a:buClr>
                <a:srgbClr val="9A5315"/>
              </a:buClr>
            </a:pPr>
            <a:r>
              <a:rPr lang="es-ES" b="1" dirty="0" smtClean="0"/>
              <a:t>Célula:</a:t>
            </a:r>
            <a:r>
              <a:rPr lang="es-ES" dirty="0" smtClean="0"/>
              <a:t> </a:t>
            </a:r>
            <a:r>
              <a:rPr lang="es-ES" b="1" dirty="0" smtClean="0"/>
              <a:t>unidad estructural y funcional básica de los organismos, formada por compuestos orgánicos e inorgánicos en estado coloidal y en continua actividad química, regulada por los ácidos </a:t>
            </a:r>
            <a:r>
              <a:rPr lang="es-ES" b="1" dirty="0" err="1" smtClean="0"/>
              <a:t>nucléicos</a:t>
            </a:r>
            <a:r>
              <a:rPr lang="es-ES" b="1" dirty="0" smtClean="0"/>
              <a:t>.</a:t>
            </a:r>
          </a:p>
          <a:p>
            <a:pPr algn="just" eaLnBrk="1" hangingPunct="1">
              <a:buClr>
                <a:srgbClr val="9A5315"/>
              </a:buClr>
            </a:pPr>
            <a:r>
              <a:rPr lang="es-ES" b="1" dirty="0" smtClean="0"/>
              <a:t>Tejido: conjunto de células semejantes en forma y función.</a:t>
            </a:r>
          </a:p>
          <a:p>
            <a:pPr algn="just" eaLnBrk="1" hangingPunct="1">
              <a:buClr>
                <a:srgbClr val="9A5315"/>
              </a:buClr>
            </a:pPr>
            <a:r>
              <a:rPr lang="es-ES" b="1" dirty="0" smtClean="0"/>
              <a:t>Órgano: conjunto de tejidos que se agrupan para desempeñar una función o funciones específicas.</a:t>
            </a:r>
          </a:p>
          <a:p>
            <a:pPr algn="just" eaLnBrk="1" hangingPunct="1">
              <a:buClr>
                <a:srgbClr val="9A5315"/>
              </a:buClr>
            </a:pPr>
            <a:r>
              <a:rPr lang="es-ES" b="1" dirty="0" smtClean="0"/>
              <a:t>Aparatos y sistemas: conjunto de órganos que forma una unidad funcional.</a:t>
            </a:r>
          </a:p>
        </p:txBody>
      </p:sp>
      <p:pic>
        <p:nvPicPr>
          <p:cNvPr id="18435" name="Picture 4" descr="nivel1gv1"/>
          <p:cNvPicPr>
            <a:picLocks noChangeAspect="1" noChangeArrowheads="1"/>
          </p:cNvPicPr>
          <p:nvPr/>
        </p:nvPicPr>
        <p:blipFill>
          <a:blip r:embed="rId2" cstate="print"/>
          <a:srcRect/>
          <a:stretch>
            <a:fillRect/>
          </a:stretch>
        </p:blipFill>
        <p:spPr bwMode="auto">
          <a:xfrm>
            <a:off x="9601693" y="1189914"/>
            <a:ext cx="2290762" cy="2676525"/>
          </a:xfrm>
          <a:prstGeom prst="rect">
            <a:avLst/>
          </a:prstGeom>
          <a:noFill/>
          <a:ln w="9525">
            <a:noFill/>
            <a:miter lim="800000"/>
            <a:headEnd/>
            <a:tailEnd/>
          </a:ln>
        </p:spPr>
      </p:pic>
      <p:pic>
        <p:nvPicPr>
          <p:cNvPr id="18436" name="Picture 6" descr="celula-animal%255B1%255D"/>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0" y="4085897"/>
            <a:ext cx="1687513" cy="1404938"/>
          </a:xfrm>
          <a:prstGeom prst="rect">
            <a:avLst/>
          </a:prstGeom>
          <a:noFill/>
          <a:ln w="9525">
            <a:noFill/>
            <a:miter lim="800000"/>
            <a:headEnd/>
            <a:tailEnd/>
          </a:ln>
        </p:spPr>
      </p:pic>
      <p:pic>
        <p:nvPicPr>
          <p:cNvPr id="18437" name="Picture 8" descr="aparato-locomotor"/>
          <p:cNvPicPr>
            <a:picLocks noChangeAspect="1" noChangeArrowheads="1"/>
          </p:cNvPicPr>
          <p:nvPr/>
        </p:nvPicPr>
        <p:blipFill>
          <a:blip r:embed="rId4" cstate="print"/>
          <a:srcRect/>
          <a:stretch>
            <a:fillRect/>
          </a:stretch>
        </p:blipFill>
        <p:spPr bwMode="auto">
          <a:xfrm>
            <a:off x="9427178" y="4685041"/>
            <a:ext cx="2570162" cy="1779587"/>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ítulo 12"/>
          <p:cNvSpPr>
            <a:spLocks noGrp="1"/>
          </p:cNvSpPr>
          <p:nvPr>
            <p:ph type="title" idx="4294967295"/>
          </p:nvPr>
        </p:nvSpPr>
        <p:spPr>
          <a:xfrm>
            <a:off x="1044575" y="0"/>
            <a:ext cx="10058400" cy="993228"/>
          </a:xfrm>
        </p:spPr>
        <p:txBody>
          <a:bodyPr/>
          <a:lstStyle/>
          <a:p>
            <a:pPr algn="ctr" eaLnBrk="1" hangingPunct="1"/>
            <a:r>
              <a:rPr lang="es-ES" b="1" dirty="0" smtClean="0"/>
              <a:t>Sistemas orgánicos de la materia</a:t>
            </a:r>
          </a:p>
        </p:txBody>
      </p:sp>
      <p:sp>
        <p:nvSpPr>
          <p:cNvPr id="19458" name="Marcador de posición de contenido 13"/>
          <p:cNvSpPr>
            <a:spLocks noGrp="1"/>
          </p:cNvSpPr>
          <p:nvPr>
            <p:ph idx="4294967295"/>
          </p:nvPr>
        </p:nvSpPr>
        <p:spPr>
          <a:xfrm>
            <a:off x="838066" y="1183895"/>
            <a:ext cx="7802563" cy="4818062"/>
          </a:xfrm>
        </p:spPr>
        <p:txBody>
          <a:bodyPr/>
          <a:lstStyle/>
          <a:p>
            <a:pPr algn="just" eaLnBrk="1" hangingPunct="1">
              <a:buClr>
                <a:srgbClr val="9A5315"/>
              </a:buClr>
            </a:pPr>
            <a:r>
              <a:rPr lang="es-ES" b="1" dirty="0" smtClean="0"/>
              <a:t>Individuo multicelular: organismo formado por aparatos y sistemas.</a:t>
            </a:r>
          </a:p>
          <a:p>
            <a:pPr algn="just" eaLnBrk="1" hangingPunct="1">
              <a:buClr>
                <a:srgbClr val="9A5315"/>
              </a:buClr>
            </a:pPr>
            <a:endParaRPr lang="es-ES" dirty="0" smtClean="0"/>
          </a:p>
          <a:p>
            <a:pPr algn="just" eaLnBrk="1" hangingPunct="1">
              <a:buClr>
                <a:srgbClr val="9A5315"/>
              </a:buClr>
            </a:pPr>
            <a:endParaRPr lang="es-ES" dirty="0" smtClean="0"/>
          </a:p>
          <a:p>
            <a:pPr algn="just" eaLnBrk="1" hangingPunct="1">
              <a:buClr>
                <a:srgbClr val="9A5315"/>
              </a:buClr>
            </a:pPr>
            <a:r>
              <a:rPr lang="es-ES" b="1" dirty="0" smtClean="0"/>
              <a:t>Población: conjunto de individuos de la misma especie que habita en un lugar determinado.</a:t>
            </a:r>
          </a:p>
          <a:p>
            <a:pPr eaLnBrk="1" hangingPunct="1">
              <a:buClr>
                <a:srgbClr val="9A5315"/>
              </a:buClr>
            </a:pPr>
            <a:endParaRPr lang="es-ES" dirty="0" smtClean="0"/>
          </a:p>
          <a:p>
            <a:pPr eaLnBrk="1" hangingPunct="1">
              <a:buClr>
                <a:srgbClr val="9A5315"/>
              </a:buClr>
            </a:pPr>
            <a:endParaRPr lang="es-ES" dirty="0" smtClean="0"/>
          </a:p>
          <a:p>
            <a:pPr eaLnBrk="1" hangingPunct="1">
              <a:buClr>
                <a:srgbClr val="9A5315"/>
              </a:buClr>
            </a:pPr>
            <a:r>
              <a:rPr lang="es-ES" b="1" dirty="0" smtClean="0"/>
              <a:t>Comunidad: conjunto de poblaciones.</a:t>
            </a:r>
          </a:p>
        </p:txBody>
      </p:sp>
      <p:pic>
        <p:nvPicPr>
          <p:cNvPr id="19459" name="Picture 4" descr="nivel1gv1"/>
          <p:cNvPicPr>
            <a:picLocks noChangeAspect="1" noChangeArrowheads="1"/>
          </p:cNvPicPr>
          <p:nvPr/>
        </p:nvPicPr>
        <p:blipFill>
          <a:blip r:embed="rId2" cstate="print"/>
          <a:srcRect/>
          <a:stretch>
            <a:fillRect/>
          </a:stretch>
        </p:blipFill>
        <p:spPr bwMode="auto">
          <a:xfrm>
            <a:off x="9680521" y="937665"/>
            <a:ext cx="2290762" cy="2676525"/>
          </a:xfrm>
          <a:prstGeom prst="rect">
            <a:avLst/>
          </a:prstGeom>
          <a:noFill/>
          <a:ln w="9525">
            <a:noFill/>
            <a:miter lim="800000"/>
            <a:headEnd/>
            <a:tailEnd/>
          </a:ln>
        </p:spPr>
      </p:pic>
      <p:pic>
        <p:nvPicPr>
          <p:cNvPr id="19460" name="Picture 8" descr="ANd9GcRQLTezKm5V_7PDZzbcIP7-bZsf02tcxNG_dbGh1kifJyi337z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4040743" y="2026645"/>
            <a:ext cx="1561277" cy="1428805"/>
          </a:xfrm>
          <a:prstGeom prst="rect">
            <a:avLst/>
          </a:prstGeom>
          <a:noFill/>
          <a:ln w="9525">
            <a:noFill/>
            <a:miter lim="800000"/>
            <a:headEnd/>
            <a:tailEnd/>
          </a:ln>
        </p:spPr>
      </p:pic>
      <p:pic>
        <p:nvPicPr>
          <p:cNvPr id="19461" name="Picture 11" descr="grillo"/>
          <p:cNvPicPr>
            <a:picLocks noChangeAspect="1" noChangeArrowheads="1"/>
          </p:cNvPicPr>
          <p:nvPr/>
        </p:nvPicPr>
        <p:blipFill>
          <a:blip r:embed="rId4" cstate="print">
            <a:clrChange>
              <a:clrFrom>
                <a:srgbClr val="FDFDFD"/>
              </a:clrFrom>
              <a:clrTo>
                <a:srgbClr val="FDFDFD">
                  <a:alpha val="0"/>
                </a:srgbClr>
              </a:clrTo>
            </a:clrChange>
          </a:blip>
          <a:srcRect/>
          <a:stretch>
            <a:fillRect/>
          </a:stretch>
        </p:blipFill>
        <p:spPr bwMode="auto">
          <a:xfrm rot="5593438">
            <a:off x="7279194" y="2217599"/>
            <a:ext cx="1093185" cy="654050"/>
          </a:xfrm>
          <a:prstGeom prst="rect">
            <a:avLst/>
          </a:prstGeom>
          <a:noFill/>
          <a:ln w="9525">
            <a:noFill/>
            <a:miter lim="800000"/>
            <a:headEnd/>
            <a:tailEnd/>
          </a:ln>
        </p:spPr>
      </p:pic>
      <p:pic>
        <p:nvPicPr>
          <p:cNvPr id="19462" name="Picture 13" descr="MM900046636[1]"/>
          <p:cNvPicPr>
            <a:picLocks noChangeAspect="1" noChangeArrowheads="1" noCrop="1"/>
          </p:cNvPicPr>
          <p:nvPr/>
        </p:nvPicPr>
        <p:blipFill>
          <a:blip r:embed="rId5" cstate="print"/>
          <a:srcRect/>
          <a:stretch>
            <a:fillRect/>
          </a:stretch>
        </p:blipFill>
        <p:spPr bwMode="auto">
          <a:xfrm>
            <a:off x="1339090" y="1996339"/>
            <a:ext cx="1830223" cy="1158856"/>
          </a:xfrm>
          <a:prstGeom prst="rect">
            <a:avLst/>
          </a:prstGeom>
          <a:noFill/>
          <a:ln w="9525">
            <a:noFill/>
            <a:miter lim="800000"/>
            <a:headEnd/>
            <a:tailEnd/>
          </a:ln>
        </p:spPr>
      </p:pic>
      <p:pic>
        <p:nvPicPr>
          <p:cNvPr id="19463" name="Picture 14" descr="Campo+de+flores+rojas+-+Poppy-field+by+www"/>
          <p:cNvPicPr>
            <a:picLocks noChangeAspect="1" noChangeArrowheads="1"/>
          </p:cNvPicPr>
          <p:nvPr/>
        </p:nvPicPr>
        <p:blipFill>
          <a:blip r:embed="rId6" cstate="print"/>
          <a:srcRect/>
          <a:stretch>
            <a:fillRect/>
          </a:stretch>
        </p:blipFill>
        <p:spPr bwMode="auto">
          <a:xfrm>
            <a:off x="5108620" y="4412043"/>
            <a:ext cx="2284413" cy="1427163"/>
          </a:xfrm>
          <a:prstGeom prst="rect">
            <a:avLst/>
          </a:prstGeom>
          <a:noFill/>
          <a:ln w="9525">
            <a:noFill/>
            <a:miter lim="800000"/>
            <a:headEnd/>
            <a:tailEnd/>
          </a:ln>
        </p:spPr>
      </p:pic>
      <p:sp>
        <p:nvSpPr>
          <p:cNvPr id="19464" name="AutoShape 16" descr="9k="/>
          <p:cNvSpPr>
            <a:spLocks noChangeAspect="1" noChangeArrowheads="1"/>
          </p:cNvSpPr>
          <p:nvPr/>
        </p:nvSpPr>
        <p:spPr bwMode="auto">
          <a:xfrm>
            <a:off x="4824413" y="2528888"/>
            <a:ext cx="2543175" cy="1800225"/>
          </a:xfrm>
          <a:prstGeom prst="rect">
            <a:avLst/>
          </a:prstGeom>
          <a:noFill/>
          <a:ln w="9525">
            <a:noFill/>
            <a:miter lim="800000"/>
            <a:headEnd/>
            <a:tailEnd/>
          </a:ln>
        </p:spPr>
        <p:txBody>
          <a:bodyPr/>
          <a:lstStyle/>
          <a:p>
            <a:endParaRPr lang="en-US"/>
          </a:p>
        </p:txBody>
      </p:sp>
      <p:pic>
        <p:nvPicPr>
          <p:cNvPr id="19465" name="Picture 18" descr="hormiguero"/>
          <p:cNvPicPr>
            <a:picLocks noChangeAspect="1" noChangeArrowheads="1"/>
          </p:cNvPicPr>
          <p:nvPr/>
        </p:nvPicPr>
        <p:blipFill>
          <a:blip r:embed="rId7" cstate="print"/>
          <a:srcRect/>
          <a:stretch>
            <a:fillRect/>
          </a:stretch>
        </p:blipFill>
        <p:spPr bwMode="auto">
          <a:xfrm>
            <a:off x="2408349" y="4517890"/>
            <a:ext cx="1943100" cy="1374775"/>
          </a:xfrm>
          <a:prstGeom prst="rect">
            <a:avLst/>
          </a:prstGeom>
          <a:noFill/>
          <a:ln w="9525">
            <a:noFill/>
            <a:miter lim="800000"/>
            <a:headEnd/>
            <a:tailEnd/>
          </a:ln>
        </p:spPr>
      </p:pic>
      <p:pic>
        <p:nvPicPr>
          <p:cNvPr id="19466" name="Picture 20" descr="IMG_5956+(Medium)"/>
          <p:cNvPicPr>
            <a:picLocks noChangeAspect="1" noChangeArrowheads="1"/>
          </p:cNvPicPr>
          <p:nvPr/>
        </p:nvPicPr>
        <p:blipFill>
          <a:blip r:embed="rId8" cstate="print"/>
          <a:srcRect/>
          <a:stretch>
            <a:fillRect/>
          </a:stretch>
        </p:blipFill>
        <p:spPr bwMode="auto">
          <a:xfrm>
            <a:off x="8749160" y="4431121"/>
            <a:ext cx="3017837" cy="20066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ítulo 12"/>
          <p:cNvSpPr>
            <a:spLocks noGrp="1"/>
          </p:cNvSpPr>
          <p:nvPr>
            <p:ph type="title" idx="4294967295"/>
          </p:nvPr>
        </p:nvSpPr>
        <p:spPr>
          <a:xfrm>
            <a:off x="1044575" y="0"/>
            <a:ext cx="10058400" cy="1219200"/>
          </a:xfrm>
        </p:spPr>
        <p:txBody>
          <a:bodyPr/>
          <a:lstStyle/>
          <a:p>
            <a:pPr algn="ctr" eaLnBrk="1" hangingPunct="1"/>
            <a:r>
              <a:rPr lang="es-ES" b="1" dirty="0" smtClean="0"/>
              <a:t>Sistemas orgánicos de la materia</a:t>
            </a:r>
          </a:p>
        </p:txBody>
      </p:sp>
      <p:sp>
        <p:nvSpPr>
          <p:cNvPr id="20482" name="Marcador de posición de contenido 13"/>
          <p:cNvSpPr>
            <a:spLocks noGrp="1"/>
          </p:cNvSpPr>
          <p:nvPr>
            <p:ph idx="4294967295"/>
          </p:nvPr>
        </p:nvSpPr>
        <p:spPr>
          <a:xfrm>
            <a:off x="824249" y="1325563"/>
            <a:ext cx="8511840" cy="4457051"/>
          </a:xfrm>
        </p:spPr>
        <p:txBody>
          <a:bodyPr/>
          <a:lstStyle/>
          <a:p>
            <a:pPr eaLnBrk="1" hangingPunct="1">
              <a:buClr>
                <a:srgbClr val="9A5315"/>
              </a:buClr>
            </a:pPr>
            <a:endParaRPr lang="es-ES" b="1" dirty="0" smtClean="0"/>
          </a:p>
          <a:p>
            <a:pPr algn="just" eaLnBrk="1" hangingPunct="1">
              <a:buClr>
                <a:srgbClr val="9A5315"/>
              </a:buClr>
            </a:pPr>
            <a:r>
              <a:rPr lang="es-ES" b="1" dirty="0" smtClean="0"/>
              <a:t>Ecosistema: es la unidad de la naturaleza integrada por todos los seres vivos (comunidad) interrelacionados con su medio físico.</a:t>
            </a:r>
          </a:p>
          <a:p>
            <a:pPr algn="just" eaLnBrk="1" hangingPunct="1">
              <a:buClr>
                <a:srgbClr val="9A5315"/>
              </a:buClr>
            </a:pPr>
            <a:endParaRPr lang="es-ES" b="1" dirty="0" smtClean="0"/>
          </a:p>
          <a:p>
            <a:pPr algn="just" eaLnBrk="1" hangingPunct="1">
              <a:buClr>
                <a:srgbClr val="9A5315"/>
              </a:buClr>
            </a:pPr>
            <a:r>
              <a:rPr lang="es-ES" b="1" dirty="0" smtClean="0"/>
              <a:t>Biosfera: es el espacio que comprende la litosfera, la hidrósfera y la atmósfera, donde funciona la vida.</a:t>
            </a:r>
          </a:p>
        </p:txBody>
      </p:sp>
      <p:pic>
        <p:nvPicPr>
          <p:cNvPr id="20483" name="Picture 4" descr="nivel1gv1"/>
          <p:cNvPicPr>
            <a:picLocks noChangeAspect="1" noChangeArrowheads="1"/>
          </p:cNvPicPr>
          <p:nvPr/>
        </p:nvPicPr>
        <p:blipFill>
          <a:blip r:embed="rId2" cstate="print"/>
          <a:srcRect/>
          <a:stretch>
            <a:fillRect/>
          </a:stretch>
        </p:blipFill>
        <p:spPr bwMode="auto">
          <a:xfrm>
            <a:off x="9664755" y="1694410"/>
            <a:ext cx="2290762" cy="2676525"/>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Nature Illustration 16x9">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NatureIllustration_16x9_TP103431353" id="{355DDEB0-9DD9-4290-960B-BFD0DCFAAD2D}" vid="{F6D1697D-1420-4766-B75A-EC7C2996422F}"/>
    </a:ext>
  </a:extLst>
</a:theme>
</file>

<file path=ppt/theme/theme2.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365</Words>
  <Application>Microsoft Office PowerPoint</Application>
  <PresentationFormat>Personalizado</PresentationFormat>
  <Paragraphs>39</Paragraphs>
  <Slides>8</Slides>
  <Notes>0</Notes>
  <HiddenSlides>0</HiddenSlides>
  <MMClips>0</MMClips>
  <ScaleCrop>false</ScaleCrop>
  <HeadingPairs>
    <vt:vector size="4" baseType="variant">
      <vt:variant>
        <vt:lpstr>Tema</vt:lpstr>
      </vt:variant>
      <vt:variant>
        <vt:i4>1</vt:i4>
      </vt:variant>
      <vt:variant>
        <vt:lpstr>Títulos de diapositiva</vt:lpstr>
      </vt:variant>
      <vt:variant>
        <vt:i4>8</vt:i4>
      </vt:variant>
    </vt:vector>
  </HeadingPairs>
  <TitlesOfParts>
    <vt:vector size="9" baseType="lpstr">
      <vt:lpstr>Nature Illustration 16x9</vt:lpstr>
      <vt:lpstr>BLOQUE I. Reconoce la biología como la ciencia de la vida</vt:lpstr>
      <vt:lpstr>Justificación</vt:lpstr>
      <vt:lpstr>Principio de organización de la materia</vt:lpstr>
      <vt:lpstr>Sistemas inorgánicos de la materia</vt:lpstr>
      <vt:lpstr>Sistemas orgánicos de la Materia</vt:lpstr>
      <vt:lpstr>Sistemas orgánicos de la materia</vt:lpstr>
      <vt:lpstr>Sistemas orgánicos de la materia</vt:lpstr>
      <vt:lpstr>Sistemas orgánicos de la materia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Diseño del título</dc:title>
  <dc:creator/>
  <cp:lastModifiedBy/>
  <cp:revision>8</cp:revision>
  <dcterms:modified xsi:type="dcterms:W3CDTF">2015-07-02T15:18:15Z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TC034313779991</vt:lpwstr>
  </property>
</Properties>
</file>