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56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8" r:id="rId12"/>
    <p:sldId id="265" r:id="rId13"/>
    <p:sldId id="269" r:id="rId14"/>
    <p:sldId id="266" r:id="rId15"/>
    <p:sldId id="267" r:id="rId16"/>
  </p:sldIdLst>
  <p:sldSz cx="9144000" cy="6858000" type="screen4x3"/>
  <p:notesSz cx="6858000" cy="9144000"/>
  <p:defaultTextStyle>
    <a:defPPr>
      <a:defRPr lang="es-MX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1416" y="-3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Relationship Id="rId4" Type="http://schemas.openxmlformats.org/officeDocument/2006/relationships/image" Target="../media/image17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Relationship Id="rId4" Type="http://schemas.openxmlformats.org/officeDocument/2006/relationships/image" Target="../media/image1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FDBACCA-EB63-453C-B8D8-03F5B8863D5B}" type="doc">
      <dgm:prSet loTypeId="urn:microsoft.com/office/officeart/2008/layout/Picture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118E142E-FAC2-4737-A124-39AD9B1CD2E5}">
      <dgm:prSet phldrT="[Texto]"/>
      <dgm:spPr/>
      <dgm:t>
        <a:bodyPr/>
        <a:lstStyle/>
        <a:p>
          <a:r>
            <a:rPr lang="es-MX" dirty="0" smtClean="0"/>
            <a:t>BIOÉTICA Y PRÁCTICA MÉDICA</a:t>
          </a:r>
          <a:endParaRPr lang="es-MX" dirty="0"/>
        </a:p>
      </dgm:t>
    </dgm:pt>
    <dgm:pt modelId="{4C59C1B6-4D42-45A3-91E1-35B2FC6F7122}" type="parTrans" cxnId="{844E1004-82AC-420D-889A-BBCD3E0AE164}">
      <dgm:prSet/>
      <dgm:spPr/>
      <dgm:t>
        <a:bodyPr/>
        <a:lstStyle/>
        <a:p>
          <a:endParaRPr lang="es-MX"/>
        </a:p>
      </dgm:t>
    </dgm:pt>
    <dgm:pt modelId="{7557B357-E7BC-43A5-8A69-91E198C91E41}" type="sibTrans" cxnId="{844E1004-82AC-420D-889A-BBCD3E0AE164}">
      <dgm:prSet/>
      <dgm:spPr/>
      <dgm:t>
        <a:bodyPr/>
        <a:lstStyle/>
        <a:p>
          <a:endParaRPr lang="es-MX"/>
        </a:p>
      </dgm:t>
    </dgm:pt>
    <dgm:pt modelId="{E5E281DA-0645-4B5F-BAA8-717BC1657687}">
      <dgm:prSet phldrT="[Texto]"/>
      <dgm:spPr/>
      <dgm:t>
        <a:bodyPr/>
        <a:lstStyle/>
        <a:p>
          <a:pPr algn="l"/>
          <a:r>
            <a:rPr lang="es-MX" dirty="0" smtClean="0"/>
            <a:t>Eutanasia</a:t>
          </a:r>
          <a:endParaRPr lang="es-MX" dirty="0"/>
        </a:p>
      </dgm:t>
    </dgm:pt>
    <dgm:pt modelId="{8F6003DE-0C79-45FD-9392-6B6762DECF08}" type="parTrans" cxnId="{FA34EE44-B7B1-413F-9D09-A55E519A7F06}">
      <dgm:prSet/>
      <dgm:spPr/>
      <dgm:t>
        <a:bodyPr/>
        <a:lstStyle/>
        <a:p>
          <a:endParaRPr lang="es-MX"/>
        </a:p>
      </dgm:t>
    </dgm:pt>
    <dgm:pt modelId="{10E15A57-49D3-4D0C-9CA1-9D20D6326D8D}" type="sibTrans" cxnId="{FA34EE44-B7B1-413F-9D09-A55E519A7F06}">
      <dgm:prSet/>
      <dgm:spPr/>
      <dgm:t>
        <a:bodyPr/>
        <a:lstStyle/>
        <a:p>
          <a:endParaRPr lang="es-MX"/>
        </a:p>
      </dgm:t>
    </dgm:pt>
    <dgm:pt modelId="{E2CE347D-3E43-45A0-9A73-24028CDD8624}">
      <dgm:prSet phldrT="[Texto]"/>
      <dgm:spPr/>
      <dgm:t>
        <a:bodyPr/>
        <a:lstStyle/>
        <a:p>
          <a:pPr algn="l"/>
          <a:r>
            <a:rPr lang="es-MX" dirty="0" smtClean="0"/>
            <a:t>Suicidio asistido</a:t>
          </a:r>
          <a:endParaRPr lang="es-MX" dirty="0"/>
        </a:p>
      </dgm:t>
    </dgm:pt>
    <dgm:pt modelId="{3BE2940B-89B4-4095-8C24-2096A501898D}" type="parTrans" cxnId="{2C731C62-F6D0-4B50-A2C7-70CF891093D4}">
      <dgm:prSet/>
      <dgm:spPr/>
      <dgm:t>
        <a:bodyPr/>
        <a:lstStyle/>
        <a:p>
          <a:endParaRPr lang="es-MX"/>
        </a:p>
      </dgm:t>
    </dgm:pt>
    <dgm:pt modelId="{04DD22EC-6E0A-4C52-BFA1-63C0790084FA}" type="sibTrans" cxnId="{2C731C62-F6D0-4B50-A2C7-70CF891093D4}">
      <dgm:prSet/>
      <dgm:spPr/>
      <dgm:t>
        <a:bodyPr/>
        <a:lstStyle/>
        <a:p>
          <a:endParaRPr lang="es-MX"/>
        </a:p>
      </dgm:t>
    </dgm:pt>
    <dgm:pt modelId="{80706C24-DA1A-4F09-B2B7-A3856E2C518F}">
      <dgm:prSet/>
      <dgm:spPr/>
      <dgm:t>
        <a:bodyPr/>
        <a:lstStyle/>
        <a:p>
          <a:pPr algn="l"/>
          <a:r>
            <a:rPr lang="es-MX" dirty="0" smtClean="0"/>
            <a:t>Embarazo interrumpido</a:t>
          </a:r>
          <a:endParaRPr lang="es-MX" dirty="0"/>
        </a:p>
      </dgm:t>
    </dgm:pt>
    <dgm:pt modelId="{139D79C5-5EAD-4034-A2A1-913DDE29358F}" type="parTrans" cxnId="{ED3AEDD7-9DCA-496D-B101-308F420866E6}">
      <dgm:prSet/>
      <dgm:spPr/>
      <dgm:t>
        <a:bodyPr/>
        <a:lstStyle/>
        <a:p>
          <a:endParaRPr lang="es-MX"/>
        </a:p>
      </dgm:t>
    </dgm:pt>
    <dgm:pt modelId="{F24ACE16-6123-4177-92FE-C25251B7510A}" type="sibTrans" cxnId="{ED3AEDD7-9DCA-496D-B101-308F420866E6}">
      <dgm:prSet/>
      <dgm:spPr/>
      <dgm:t>
        <a:bodyPr/>
        <a:lstStyle/>
        <a:p>
          <a:endParaRPr lang="es-MX"/>
        </a:p>
      </dgm:t>
    </dgm:pt>
    <dgm:pt modelId="{6064E9D5-A985-4DA4-B58C-78402C90C1D3}">
      <dgm:prSet/>
      <dgm:spPr/>
      <dgm:t>
        <a:bodyPr/>
        <a:lstStyle/>
        <a:p>
          <a:pPr algn="l"/>
          <a:r>
            <a:rPr lang="es-MX" dirty="0" err="1" smtClean="0"/>
            <a:t>Distanasia</a:t>
          </a:r>
          <a:endParaRPr lang="es-MX" dirty="0"/>
        </a:p>
      </dgm:t>
    </dgm:pt>
    <dgm:pt modelId="{64ACC84D-C5AC-4564-9015-373404DBA500}" type="parTrans" cxnId="{54C69DA0-48AD-411C-98B0-F1A356B64191}">
      <dgm:prSet/>
      <dgm:spPr/>
      <dgm:t>
        <a:bodyPr/>
        <a:lstStyle/>
        <a:p>
          <a:endParaRPr lang="es-MX"/>
        </a:p>
      </dgm:t>
    </dgm:pt>
    <dgm:pt modelId="{18C97A1A-D62D-43E0-AB30-C2F7EA8F68AA}" type="sibTrans" cxnId="{54C69DA0-48AD-411C-98B0-F1A356B64191}">
      <dgm:prSet/>
      <dgm:spPr/>
      <dgm:t>
        <a:bodyPr/>
        <a:lstStyle/>
        <a:p>
          <a:endParaRPr lang="es-MX"/>
        </a:p>
      </dgm:t>
    </dgm:pt>
    <dgm:pt modelId="{A1307D2D-69FA-4CCA-A79E-ED5EA60E1D28}" type="pres">
      <dgm:prSet presAssocID="{7FDBACCA-EB63-453C-B8D8-03F5B8863D5B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MX"/>
        </a:p>
      </dgm:t>
    </dgm:pt>
    <dgm:pt modelId="{8548FA7B-0FF7-45E0-B0AA-455EB6E9ABF4}" type="pres">
      <dgm:prSet presAssocID="{118E142E-FAC2-4737-A124-39AD9B1CD2E5}" presName="root" presStyleCnt="0">
        <dgm:presLayoutVars>
          <dgm:chMax/>
          <dgm:chPref val="4"/>
        </dgm:presLayoutVars>
      </dgm:prSet>
      <dgm:spPr/>
    </dgm:pt>
    <dgm:pt modelId="{30B7DF8E-007F-4A3B-94B1-B60F603C1B9D}" type="pres">
      <dgm:prSet presAssocID="{118E142E-FAC2-4737-A124-39AD9B1CD2E5}" presName="rootComposite" presStyleCnt="0">
        <dgm:presLayoutVars/>
      </dgm:prSet>
      <dgm:spPr/>
    </dgm:pt>
    <dgm:pt modelId="{0CF15EB7-F32B-4E3F-9B97-E0914DDE3BDF}" type="pres">
      <dgm:prSet presAssocID="{118E142E-FAC2-4737-A124-39AD9B1CD2E5}" presName="rootText" presStyleLbl="node0" presStyleIdx="0" presStyleCnt="1">
        <dgm:presLayoutVars>
          <dgm:chMax/>
          <dgm:chPref val="4"/>
        </dgm:presLayoutVars>
      </dgm:prSet>
      <dgm:spPr/>
      <dgm:t>
        <a:bodyPr/>
        <a:lstStyle/>
        <a:p>
          <a:endParaRPr lang="es-MX"/>
        </a:p>
      </dgm:t>
    </dgm:pt>
    <dgm:pt modelId="{EA4CDBBC-E8D7-4C88-BA02-F915BE1B9C4D}" type="pres">
      <dgm:prSet presAssocID="{118E142E-FAC2-4737-A124-39AD9B1CD2E5}" presName="childShape" presStyleCnt="0">
        <dgm:presLayoutVars>
          <dgm:chMax val="0"/>
          <dgm:chPref val="0"/>
        </dgm:presLayoutVars>
      </dgm:prSet>
      <dgm:spPr/>
    </dgm:pt>
    <dgm:pt modelId="{CF0E5A9E-2392-4918-B07B-4949A08F5A80}" type="pres">
      <dgm:prSet presAssocID="{E5E281DA-0645-4B5F-BAA8-717BC1657687}" presName="childComposite" presStyleCnt="0">
        <dgm:presLayoutVars>
          <dgm:chMax val="0"/>
          <dgm:chPref val="0"/>
        </dgm:presLayoutVars>
      </dgm:prSet>
      <dgm:spPr/>
    </dgm:pt>
    <dgm:pt modelId="{0C0625BE-A10A-42E0-BB6B-7706F311BAB1}" type="pres">
      <dgm:prSet presAssocID="{E5E281DA-0645-4B5F-BAA8-717BC1657687}" presName="Image" presStyleLbl="node1" presStyleIdx="0" presStyleCnt="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B299CB5A-DA34-424D-8F19-BF4D87C4A88C}" type="pres">
      <dgm:prSet presAssocID="{E5E281DA-0645-4B5F-BAA8-717BC1657687}" presName="childText" presStyleLbl="ln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0C628893-8662-4EE2-8364-1D8D6AA4C769}" type="pres">
      <dgm:prSet presAssocID="{E2CE347D-3E43-45A0-9A73-24028CDD8624}" presName="childComposite" presStyleCnt="0">
        <dgm:presLayoutVars>
          <dgm:chMax val="0"/>
          <dgm:chPref val="0"/>
        </dgm:presLayoutVars>
      </dgm:prSet>
      <dgm:spPr/>
    </dgm:pt>
    <dgm:pt modelId="{7C751D4E-D6F8-42AC-A776-BF2AF86A0DD2}" type="pres">
      <dgm:prSet presAssocID="{E2CE347D-3E43-45A0-9A73-24028CDD8624}" presName="Image" presStyleLbl="node1" presStyleIdx="1" presStyleCnt="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AD72EBD7-766B-4CE7-971E-E85D9719EF49}" type="pres">
      <dgm:prSet presAssocID="{E2CE347D-3E43-45A0-9A73-24028CDD8624}" presName="childText" presStyleLbl="ln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DC2D0E10-7546-4AE4-9372-E1B837DEED0D}" type="pres">
      <dgm:prSet presAssocID="{80706C24-DA1A-4F09-B2B7-A3856E2C518F}" presName="childComposite" presStyleCnt="0">
        <dgm:presLayoutVars>
          <dgm:chMax val="0"/>
          <dgm:chPref val="0"/>
        </dgm:presLayoutVars>
      </dgm:prSet>
      <dgm:spPr/>
    </dgm:pt>
    <dgm:pt modelId="{CC624A50-69C3-465F-B6F2-6C551778043E}" type="pres">
      <dgm:prSet presAssocID="{80706C24-DA1A-4F09-B2B7-A3856E2C518F}" presName="Image" presStyleLbl="node1" presStyleIdx="2" presStyleCnt="4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45309135-4A47-47BB-AFA0-C8524C8B9C01}" type="pres">
      <dgm:prSet presAssocID="{80706C24-DA1A-4F09-B2B7-A3856E2C518F}" presName="childText" presStyleLbl="ln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515EADB8-CBF2-4F9B-96CF-51F96F1DBC36}" type="pres">
      <dgm:prSet presAssocID="{6064E9D5-A985-4DA4-B58C-78402C90C1D3}" presName="childComposite" presStyleCnt="0">
        <dgm:presLayoutVars>
          <dgm:chMax val="0"/>
          <dgm:chPref val="0"/>
        </dgm:presLayoutVars>
      </dgm:prSet>
      <dgm:spPr/>
    </dgm:pt>
    <dgm:pt modelId="{5A7D2A4E-4855-47A6-96CC-850B44643627}" type="pres">
      <dgm:prSet presAssocID="{6064E9D5-A985-4DA4-B58C-78402C90C1D3}" presName="Image" presStyleLbl="node1" presStyleIdx="3" presStyleCnt="4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2B4AAC2F-C952-472C-92AD-DF4C76278BEE}" type="pres">
      <dgm:prSet presAssocID="{6064E9D5-A985-4DA4-B58C-78402C90C1D3}" presName="childText" presStyleLbl="ln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MX"/>
        </a:p>
      </dgm:t>
    </dgm:pt>
  </dgm:ptLst>
  <dgm:cxnLst>
    <dgm:cxn modelId="{ED3AEDD7-9DCA-496D-B101-308F420866E6}" srcId="{118E142E-FAC2-4737-A124-39AD9B1CD2E5}" destId="{80706C24-DA1A-4F09-B2B7-A3856E2C518F}" srcOrd="2" destOrd="0" parTransId="{139D79C5-5EAD-4034-A2A1-913DDE29358F}" sibTransId="{F24ACE16-6123-4177-92FE-C25251B7510A}"/>
    <dgm:cxn modelId="{FA34EE44-B7B1-413F-9D09-A55E519A7F06}" srcId="{118E142E-FAC2-4737-A124-39AD9B1CD2E5}" destId="{E5E281DA-0645-4B5F-BAA8-717BC1657687}" srcOrd="0" destOrd="0" parTransId="{8F6003DE-0C79-45FD-9392-6B6762DECF08}" sibTransId="{10E15A57-49D3-4D0C-9CA1-9D20D6326D8D}"/>
    <dgm:cxn modelId="{E8782CAF-D5B6-4EB7-A418-8EDC80496F9D}" type="presOf" srcId="{6064E9D5-A985-4DA4-B58C-78402C90C1D3}" destId="{2B4AAC2F-C952-472C-92AD-DF4C76278BEE}" srcOrd="0" destOrd="0" presId="urn:microsoft.com/office/officeart/2008/layout/PictureAccentList"/>
    <dgm:cxn modelId="{37CD777B-5C0E-4431-B5D1-DF21EA1421AE}" type="presOf" srcId="{7FDBACCA-EB63-453C-B8D8-03F5B8863D5B}" destId="{A1307D2D-69FA-4CCA-A79E-ED5EA60E1D28}" srcOrd="0" destOrd="0" presId="urn:microsoft.com/office/officeart/2008/layout/PictureAccentList"/>
    <dgm:cxn modelId="{DEAF0178-9671-4FB6-86C3-0C1E6D0BAB8F}" type="presOf" srcId="{80706C24-DA1A-4F09-B2B7-A3856E2C518F}" destId="{45309135-4A47-47BB-AFA0-C8524C8B9C01}" srcOrd="0" destOrd="0" presId="urn:microsoft.com/office/officeart/2008/layout/PictureAccentList"/>
    <dgm:cxn modelId="{844E1004-82AC-420D-889A-BBCD3E0AE164}" srcId="{7FDBACCA-EB63-453C-B8D8-03F5B8863D5B}" destId="{118E142E-FAC2-4737-A124-39AD9B1CD2E5}" srcOrd="0" destOrd="0" parTransId="{4C59C1B6-4D42-45A3-91E1-35B2FC6F7122}" sibTransId="{7557B357-E7BC-43A5-8A69-91E198C91E41}"/>
    <dgm:cxn modelId="{9EC22D00-581F-43C9-9443-094665668C42}" type="presOf" srcId="{118E142E-FAC2-4737-A124-39AD9B1CD2E5}" destId="{0CF15EB7-F32B-4E3F-9B97-E0914DDE3BDF}" srcOrd="0" destOrd="0" presId="urn:microsoft.com/office/officeart/2008/layout/PictureAccentList"/>
    <dgm:cxn modelId="{CEA94094-64F0-4A07-8187-9069433C061B}" type="presOf" srcId="{E5E281DA-0645-4B5F-BAA8-717BC1657687}" destId="{B299CB5A-DA34-424D-8F19-BF4D87C4A88C}" srcOrd="0" destOrd="0" presId="urn:microsoft.com/office/officeart/2008/layout/PictureAccentList"/>
    <dgm:cxn modelId="{2C731C62-F6D0-4B50-A2C7-70CF891093D4}" srcId="{118E142E-FAC2-4737-A124-39AD9B1CD2E5}" destId="{E2CE347D-3E43-45A0-9A73-24028CDD8624}" srcOrd="1" destOrd="0" parTransId="{3BE2940B-89B4-4095-8C24-2096A501898D}" sibTransId="{04DD22EC-6E0A-4C52-BFA1-63C0790084FA}"/>
    <dgm:cxn modelId="{54C69DA0-48AD-411C-98B0-F1A356B64191}" srcId="{118E142E-FAC2-4737-A124-39AD9B1CD2E5}" destId="{6064E9D5-A985-4DA4-B58C-78402C90C1D3}" srcOrd="3" destOrd="0" parTransId="{64ACC84D-C5AC-4564-9015-373404DBA500}" sibTransId="{18C97A1A-D62D-43E0-AB30-C2F7EA8F68AA}"/>
    <dgm:cxn modelId="{2344FE8D-E98A-4687-B643-C3E92BD3B271}" type="presOf" srcId="{E2CE347D-3E43-45A0-9A73-24028CDD8624}" destId="{AD72EBD7-766B-4CE7-971E-E85D9719EF49}" srcOrd="0" destOrd="0" presId="urn:microsoft.com/office/officeart/2008/layout/PictureAccentList"/>
    <dgm:cxn modelId="{3EFA73C0-E351-4E16-BF25-0FF474B854E5}" type="presParOf" srcId="{A1307D2D-69FA-4CCA-A79E-ED5EA60E1D28}" destId="{8548FA7B-0FF7-45E0-B0AA-455EB6E9ABF4}" srcOrd="0" destOrd="0" presId="urn:microsoft.com/office/officeart/2008/layout/PictureAccentList"/>
    <dgm:cxn modelId="{62E77A3E-F63D-4836-9122-5C012DF3A85D}" type="presParOf" srcId="{8548FA7B-0FF7-45E0-B0AA-455EB6E9ABF4}" destId="{30B7DF8E-007F-4A3B-94B1-B60F603C1B9D}" srcOrd="0" destOrd="0" presId="urn:microsoft.com/office/officeart/2008/layout/PictureAccentList"/>
    <dgm:cxn modelId="{F13E6BE1-281B-47AF-9B00-E3C4B13359B0}" type="presParOf" srcId="{30B7DF8E-007F-4A3B-94B1-B60F603C1B9D}" destId="{0CF15EB7-F32B-4E3F-9B97-E0914DDE3BDF}" srcOrd="0" destOrd="0" presId="urn:microsoft.com/office/officeart/2008/layout/PictureAccentList"/>
    <dgm:cxn modelId="{AC607CF8-4714-46B2-ACA8-BDB68AC1D90B}" type="presParOf" srcId="{8548FA7B-0FF7-45E0-B0AA-455EB6E9ABF4}" destId="{EA4CDBBC-E8D7-4C88-BA02-F915BE1B9C4D}" srcOrd="1" destOrd="0" presId="urn:microsoft.com/office/officeart/2008/layout/PictureAccentList"/>
    <dgm:cxn modelId="{4C48A823-68AA-42FE-BE2F-A34E2C72861D}" type="presParOf" srcId="{EA4CDBBC-E8D7-4C88-BA02-F915BE1B9C4D}" destId="{CF0E5A9E-2392-4918-B07B-4949A08F5A80}" srcOrd="0" destOrd="0" presId="urn:microsoft.com/office/officeart/2008/layout/PictureAccentList"/>
    <dgm:cxn modelId="{B7A02C53-65D9-4EA7-8171-17EEB84F225F}" type="presParOf" srcId="{CF0E5A9E-2392-4918-B07B-4949A08F5A80}" destId="{0C0625BE-A10A-42E0-BB6B-7706F311BAB1}" srcOrd="0" destOrd="0" presId="urn:microsoft.com/office/officeart/2008/layout/PictureAccentList"/>
    <dgm:cxn modelId="{7841081C-8957-4546-AF46-97B9C453FD70}" type="presParOf" srcId="{CF0E5A9E-2392-4918-B07B-4949A08F5A80}" destId="{B299CB5A-DA34-424D-8F19-BF4D87C4A88C}" srcOrd="1" destOrd="0" presId="urn:microsoft.com/office/officeart/2008/layout/PictureAccentList"/>
    <dgm:cxn modelId="{B3860E2C-8448-4B2C-AFF0-8C6D74AC7638}" type="presParOf" srcId="{EA4CDBBC-E8D7-4C88-BA02-F915BE1B9C4D}" destId="{0C628893-8662-4EE2-8364-1D8D6AA4C769}" srcOrd="1" destOrd="0" presId="urn:microsoft.com/office/officeart/2008/layout/PictureAccentList"/>
    <dgm:cxn modelId="{5C2214C8-D41B-444C-92AE-BFFEBEFC6D75}" type="presParOf" srcId="{0C628893-8662-4EE2-8364-1D8D6AA4C769}" destId="{7C751D4E-D6F8-42AC-A776-BF2AF86A0DD2}" srcOrd="0" destOrd="0" presId="urn:microsoft.com/office/officeart/2008/layout/PictureAccentList"/>
    <dgm:cxn modelId="{EBD405B8-E3EF-4BEF-924E-E9E8D258F48D}" type="presParOf" srcId="{0C628893-8662-4EE2-8364-1D8D6AA4C769}" destId="{AD72EBD7-766B-4CE7-971E-E85D9719EF49}" srcOrd="1" destOrd="0" presId="urn:microsoft.com/office/officeart/2008/layout/PictureAccentList"/>
    <dgm:cxn modelId="{F2117C6D-0908-4BC6-ABB5-9F0D6E3D718D}" type="presParOf" srcId="{EA4CDBBC-E8D7-4C88-BA02-F915BE1B9C4D}" destId="{DC2D0E10-7546-4AE4-9372-E1B837DEED0D}" srcOrd="2" destOrd="0" presId="urn:microsoft.com/office/officeart/2008/layout/PictureAccentList"/>
    <dgm:cxn modelId="{BAAE0CD0-600A-4744-8A8A-EDF34BA3DA95}" type="presParOf" srcId="{DC2D0E10-7546-4AE4-9372-E1B837DEED0D}" destId="{CC624A50-69C3-465F-B6F2-6C551778043E}" srcOrd="0" destOrd="0" presId="urn:microsoft.com/office/officeart/2008/layout/PictureAccentList"/>
    <dgm:cxn modelId="{4AA9237B-3B4E-4B20-9FEC-D573AC2DE663}" type="presParOf" srcId="{DC2D0E10-7546-4AE4-9372-E1B837DEED0D}" destId="{45309135-4A47-47BB-AFA0-C8524C8B9C01}" srcOrd="1" destOrd="0" presId="urn:microsoft.com/office/officeart/2008/layout/PictureAccentList"/>
    <dgm:cxn modelId="{3B3C076D-2D72-46EA-9188-34F191AA3A1C}" type="presParOf" srcId="{EA4CDBBC-E8D7-4C88-BA02-F915BE1B9C4D}" destId="{515EADB8-CBF2-4F9B-96CF-51F96F1DBC36}" srcOrd="3" destOrd="0" presId="urn:microsoft.com/office/officeart/2008/layout/PictureAccentList"/>
    <dgm:cxn modelId="{13406A57-0174-46D9-968E-3360F536048D}" type="presParOf" srcId="{515EADB8-CBF2-4F9B-96CF-51F96F1DBC36}" destId="{5A7D2A4E-4855-47A6-96CC-850B44643627}" srcOrd="0" destOrd="0" presId="urn:microsoft.com/office/officeart/2008/layout/PictureAccentList"/>
    <dgm:cxn modelId="{D410B15E-DF0E-41BB-A6A2-05CA24DB6E74}" type="presParOf" srcId="{515EADB8-CBF2-4F9B-96CF-51F96F1DBC36}" destId="{2B4AAC2F-C952-472C-92AD-DF4C76278BEE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111410A-ED4C-4A6E-BE41-FF72D627E1A3}" type="doc">
      <dgm:prSet loTypeId="urn:microsoft.com/office/officeart/2008/layout/AlternatingHexagon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759533A4-6163-4782-B3FA-271286A47AA0}">
      <dgm:prSet phldrT="[Texto]" phldr="1"/>
      <dgm:spPr/>
      <dgm:t>
        <a:bodyPr/>
        <a:lstStyle/>
        <a:p>
          <a:endParaRPr lang="es-MX"/>
        </a:p>
      </dgm:t>
    </dgm:pt>
    <dgm:pt modelId="{DD9AA8B9-3018-4DD4-A89C-F450E4361A77}" type="parTrans" cxnId="{E256831F-290C-4BD5-898A-D8B00DD669DA}">
      <dgm:prSet/>
      <dgm:spPr/>
      <dgm:t>
        <a:bodyPr/>
        <a:lstStyle/>
        <a:p>
          <a:endParaRPr lang="es-MX"/>
        </a:p>
      </dgm:t>
    </dgm:pt>
    <dgm:pt modelId="{60F4699C-2C90-43FE-B95D-21B145D55707}" type="sibTrans" cxnId="{E256831F-290C-4BD5-898A-D8B00DD669DA}">
      <dgm:prSet/>
      <dgm:spPr/>
      <dgm:t>
        <a:bodyPr/>
        <a:lstStyle/>
        <a:p>
          <a:endParaRPr lang="es-MX"/>
        </a:p>
      </dgm:t>
    </dgm:pt>
    <dgm:pt modelId="{4892FDB8-D5B9-4FC3-A2C2-346E6DA63464}">
      <dgm:prSet phldrT="[Texto]" phldr="1"/>
      <dgm:spPr/>
      <dgm:t>
        <a:bodyPr/>
        <a:lstStyle/>
        <a:p>
          <a:endParaRPr lang="es-MX"/>
        </a:p>
      </dgm:t>
    </dgm:pt>
    <dgm:pt modelId="{FB1C5D72-123F-4D0E-A77D-D754307F518F}" type="parTrans" cxnId="{DCAD270B-5D3E-4755-8323-F1C6E08D7571}">
      <dgm:prSet/>
      <dgm:spPr/>
      <dgm:t>
        <a:bodyPr/>
        <a:lstStyle/>
        <a:p>
          <a:endParaRPr lang="es-MX"/>
        </a:p>
      </dgm:t>
    </dgm:pt>
    <dgm:pt modelId="{2B9B217E-CC86-4C81-AAE4-01CB762D6361}" type="sibTrans" cxnId="{DCAD270B-5D3E-4755-8323-F1C6E08D7571}">
      <dgm:prSet/>
      <dgm:spPr/>
      <dgm:t>
        <a:bodyPr/>
        <a:lstStyle/>
        <a:p>
          <a:endParaRPr lang="es-MX"/>
        </a:p>
      </dgm:t>
    </dgm:pt>
    <dgm:pt modelId="{F289B9F3-5C94-4655-AA28-6F26060B2181}">
      <dgm:prSet phldrT="[Texto]"/>
      <dgm:spPr/>
      <dgm:t>
        <a:bodyPr/>
        <a:lstStyle/>
        <a:p>
          <a:r>
            <a:rPr lang="es-MX" dirty="0" smtClean="0"/>
            <a:t>Uso arbitrario de </a:t>
          </a:r>
        </a:p>
        <a:p>
          <a:r>
            <a:rPr lang="es-MX" dirty="0" smtClean="0"/>
            <a:t>Transgénicos</a:t>
          </a:r>
          <a:endParaRPr lang="es-MX" dirty="0"/>
        </a:p>
      </dgm:t>
    </dgm:pt>
    <dgm:pt modelId="{3ECD3594-5268-462F-947F-E6F19D56A897}" type="parTrans" cxnId="{3E3ACA9B-2659-4183-AFF0-6A7052DA044A}">
      <dgm:prSet/>
      <dgm:spPr/>
      <dgm:t>
        <a:bodyPr/>
        <a:lstStyle/>
        <a:p>
          <a:endParaRPr lang="es-MX"/>
        </a:p>
      </dgm:t>
    </dgm:pt>
    <dgm:pt modelId="{1A54DDC0-C56E-48EF-A69D-150A80EFEAB4}" type="sibTrans" cxnId="{3E3ACA9B-2659-4183-AFF0-6A7052DA044A}">
      <dgm:prSet/>
      <dgm:spPr/>
      <dgm:t>
        <a:bodyPr/>
        <a:lstStyle/>
        <a:p>
          <a:endParaRPr lang="es-MX"/>
        </a:p>
      </dgm:t>
    </dgm:pt>
    <dgm:pt modelId="{442773DA-DC4C-4347-9CB8-066C4CA8DD20}">
      <dgm:prSet phldrT="[Texto]" phldr="1"/>
      <dgm:spPr/>
      <dgm:t>
        <a:bodyPr/>
        <a:lstStyle/>
        <a:p>
          <a:endParaRPr lang="es-MX" dirty="0"/>
        </a:p>
      </dgm:t>
    </dgm:pt>
    <dgm:pt modelId="{69354D97-9EBE-4C2B-8888-1296AE4CC033}" type="parTrans" cxnId="{7BB5DF53-CD1F-4483-86EF-F39D3A77FF63}">
      <dgm:prSet/>
      <dgm:spPr/>
      <dgm:t>
        <a:bodyPr/>
        <a:lstStyle/>
        <a:p>
          <a:endParaRPr lang="es-MX"/>
        </a:p>
      </dgm:t>
    </dgm:pt>
    <dgm:pt modelId="{2472E02C-4B6F-46A0-8B0D-21A9B2BF0670}" type="sibTrans" cxnId="{7BB5DF53-CD1F-4483-86EF-F39D3A77FF63}">
      <dgm:prSet/>
      <dgm:spPr/>
      <dgm:t>
        <a:bodyPr/>
        <a:lstStyle/>
        <a:p>
          <a:endParaRPr lang="es-MX"/>
        </a:p>
      </dgm:t>
    </dgm:pt>
    <dgm:pt modelId="{E4F0A340-8335-405E-B4B0-97B36157AFAB}">
      <dgm:prSet phldrT="[Texto]" phldr="1"/>
      <dgm:spPr/>
      <dgm:t>
        <a:bodyPr/>
        <a:lstStyle/>
        <a:p>
          <a:endParaRPr lang="es-MX"/>
        </a:p>
      </dgm:t>
    </dgm:pt>
    <dgm:pt modelId="{95791AB8-ED3E-4158-9DAD-62242414A28C}" type="parTrans" cxnId="{76B2BA28-BC5E-4DD7-A898-C115370D829A}">
      <dgm:prSet/>
      <dgm:spPr/>
      <dgm:t>
        <a:bodyPr/>
        <a:lstStyle/>
        <a:p>
          <a:endParaRPr lang="es-MX"/>
        </a:p>
      </dgm:t>
    </dgm:pt>
    <dgm:pt modelId="{73B824E8-4AC8-4C90-85B1-7F7F42041A96}" type="sibTrans" cxnId="{76B2BA28-BC5E-4DD7-A898-C115370D829A}">
      <dgm:prSet/>
      <dgm:spPr/>
      <dgm:t>
        <a:bodyPr/>
        <a:lstStyle/>
        <a:p>
          <a:endParaRPr lang="es-MX"/>
        </a:p>
      </dgm:t>
    </dgm:pt>
    <dgm:pt modelId="{AAA15937-FB57-4D41-A0D7-CA8206E067E3}">
      <dgm:prSet phldrT="[Texto]" phldr="1"/>
      <dgm:spPr/>
      <dgm:t>
        <a:bodyPr/>
        <a:lstStyle/>
        <a:p>
          <a:endParaRPr lang="es-MX"/>
        </a:p>
      </dgm:t>
    </dgm:pt>
    <dgm:pt modelId="{66F7D55E-FB0F-4936-9F0C-41DB852AFEF0}" type="parTrans" cxnId="{EE436CD0-C23A-4155-B777-9A71DD3F554E}">
      <dgm:prSet/>
      <dgm:spPr/>
      <dgm:t>
        <a:bodyPr/>
        <a:lstStyle/>
        <a:p>
          <a:endParaRPr lang="es-MX"/>
        </a:p>
      </dgm:t>
    </dgm:pt>
    <dgm:pt modelId="{8F83020D-217F-44B0-871C-6C007F8E3215}" type="sibTrans" cxnId="{EE436CD0-C23A-4155-B777-9A71DD3F554E}">
      <dgm:prSet/>
      <dgm:spPr/>
      <dgm:t>
        <a:bodyPr/>
        <a:lstStyle/>
        <a:p>
          <a:endParaRPr lang="es-MX"/>
        </a:p>
      </dgm:t>
    </dgm:pt>
    <dgm:pt modelId="{2CDB7541-C48E-4B79-825E-CB51B12DC8DE}" type="pres">
      <dgm:prSet presAssocID="{9111410A-ED4C-4A6E-BE41-FF72D627E1A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s-MX"/>
        </a:p>
      </dgm:t>
    </dgm:pt>
    <dgm:pt modelId="{430F7886-C8B3-44EE-837E-545247E418C2}" type="pres">
      <dgm:prSet presAssocID="{759533A4-6163-4782-B3FA-271286A47AA0}" presName="composite" presStyleCnt="0"/>
      <dgm:spPr/>
    </dgm:pt>
    <dgm:pt modelId="{2FD7A634-DA4E-4359-A332-3F34E90584D5}" type="pres">
      <dgm:prSet presAssocID="{759533A4-6163-4782-B3FA-271286A47AA0}" presName="Parent1" presStyleLbl="node1" presStyleIdx="0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2964BFD1-4651-4BA4-BCA1-93048D4CCF67}" type="pres">
      <dgm:prSet presAssocID="{759533A4-6163-4782-B3FA-271286A47AA0}" presName="Childtext1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DD169AEB-C2DD-4105-8E1A-1C415217E9B1}" type="pres">
      <dgm:prSet presAssocID="{759533A4-6163-4782-B3FA-271286A47AA0}" presName="BalanceSpacing" presStyleCnt="0"/>
      <dgm:spPr/>
    </dgm:pt>
    <dgm:pt modelId="{E681ACB1-49C6-4CFB-8C30-7B5A7368D9F1}" type="pres">
      <dgm:prSet presAssocID="{759533A4-6163-4782-B3FA-271286A47AA0}" presName="BalanceSpacing1" presStyleCnt="0"/>
      <dgm:spPr/>
    </dgm:pt>
    <dgm:pt modelId="{422F7FB6-E62D-4CC0-A59D-FDC9A2E23AC6}" type="pres">
      <dgm:prSet presAssocID="{60F4699C-2C90-43FE-B95D-21B145D55707}" presName="Accent1Text" presStyleLbl="node1" presStyleIdx="1" presStyleCnt="6"/>
      <dgm:spPr/>
      <dgm:t>
        <a:bodyPr/>
        <a:lstStyle/>
        <a:p>
          <a:endParaRPr lang="es-MX"/>
        </a:p>
      </dgm:t>
    </dgm:pt>
    <dgm:pt modelId="{01C8C29F-0EC6-4F76-AE6C-9DB5292FB5A7}" type="pres">
      <dgm:prSet presAssocID="{60F4699C-2C90-43FE-B95D-21B145D55707}" presName="spaceBetweenRectangles" presStyleCnt="0"/>
      <dgm:spPr/>
    </dgm:pt>
    <dgm:pt modelId="{93845A3F-EC6C-4D8E-8D66-8CDD73E3FA10}" type="pres">
      <dgm:prSet presAssocID="{F289B9F3-5C94-4655-AA28-6F26060B2181}" presName="composite" presStyleCnt="0"/>
      <dgm:spPr/>
    </dgm:pt>
    <dgm:pt modelId="{CB9C5DE1-2100-46F5-9CC0-B679DD44EB8F}" type="pres">
      <dgm:prSet presAssocID="{F289B9F3-5C94-4655-AA28-6F26060B2181}" presName="Parent1" presStyleLbl="node1" presStyleIdx="2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63460BA3-751A-4DB8-904F-0EC73B13E12D}" type="pres">
      <dgm:prSet presAssocID="{F289B9F3-5C94-4655-AA28-6F26060B2181}" presName="Childtext1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06A62F9E-99C4-4470-BC17-8794E2E44346}" type="pres">
      <dgm:prSet presAssocID="{F289B9F3-5C94-4655-AA28-6F26060B2181}" presName="BalanceSpacing" presStyleCnt="0"/>
      <dgm:spPr/>
    </dgm:pt>
    <dgm:pt modelId="{342299DC-8F5C-43CD-9311-861908A30B7A}" type="pres">
      <dgm:prSet presAssocID="{F289B9F3-5C94-4655-AA28-6F26060B2181}" presName="BalanceSpacing1" presStyleCnt="0"/>
      <dgm:spPr/>
    </dgm:pt>
    <dgm:pt modelId="{58F243D2-B60A-49A4-8E1C-92A86090D641}" type="pres">
      <dgm:prSet presAssocID="{1A54DDC0-C56E-48EF-A69D-150A80EFEAB4}" presName="Accent1Text" presStyleLbl="node1" presStyleIdx="3" presStyleCnt="6"/>
      <dgm:spPr/>
      <dgm:t>
        <a:bodyPr/>
        <a:lstStyle/>
        <a:p>
          <a:endParaRPr lang="es-MX"/>
        </a:p>
      </dgm:t>
    </dgm:pt>
    <dgm:pt modelId="{BF09C1D9-4628-40F5-BBBF-B56BAD224CC3}" type="pres">
      <dgm:prSet presAssocID="{1A54DDC0-C56E-48EF-A69D-150A80EFEAB4}" presName="spaceBetweenRectangles" presStyleCnt="0"/>
      <dgm:spPr/>
    </dgm:pt>
    <dgm:pt modelId="{F2355959-20FD-4B06-BEDB-61A1328D9ED7}" type="pres">
      <dgm:prSet presAssocID="{E4F0A340-8335-405E-B4B0-97B36157AFAB}" presName="composite" presStyleCnt="0"/>
      <dgm:spPr/>
    </dgm:pt>
    <dgm:pt modelId="{E9B0E9E0-358F-4AEB-86A9-EB9422E7978D}" type="pres">
      <dgm:prSet presAssocID="{E4F0A340-8335-405E-B4B0-97B36157AFAB}" presName="Parent1" presStyleLbl="node1" presStyleIdx="4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47578A08-7FC7-4C53-A690-A5EE8C07FDA8}" type="pres">
      <dgm:prSet presAssocID="{E4F0A340-8335-405E-B4B0-97B36157AFAB}" presName="Childtext1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4B607226-92C7-4A59-875C-F6E2040D1F7B}" type="pres">
      <dgm:prSet presAssocID="{E4F0A340-8335-405E-B4B0-97B36157AFAB}" presName="BalanceSpacing" presStyleCnt="0"/>
      <dgm:spPr/>
    </dgm:pt>
    <dgm:pt modelId="{407880A4-E0D5-4F61-B68B-DB7779575579}" type="pres">
      <dgm:prSet presAssocID="{E4F0A340-8335-405E-B4B0-97B36157AFAB}" presName="BalanceSpacing1" presStyleCnt="0"/>
      <dgm:spPr/>
    </dgm:pt>
    <dgm:pt modelId="{AF9F9FEB-D422-4809-B635-BDC68C120DA7}" type="pres">
      <dgm:prSet presAssocID="{73B824E8-4AC8-4C90-85B1-7F7F42041A96}" presName="Accent1Text" presStyleLbl="node1" presStyleIdx="5" presStyleCnt="6"/>
      <dgm:spPr/>
      <dgm:t>
        <a:bodyPr/>
        <a:lstStyle/>
        <a:p>
          <a:endParaRPr lang="es-MX"/>
        </a:p>
      </dgm:t>
    </dgm:pt>
  </dgm:ptLst>
  <dgm:cxnLst>
    <dgm:cxn modelId="{3C9EC1FD-EBB5-4698-92B7-B0A3C6A8E3E5}" type="presOf" srcId="{1A54DDC0-C56E-48EF-A69D-150A80EFEAB4}" destId="{58F243D2-B60A-49A4-8E1C-92A86090D641}" srcOrd="0" destOrd="0" presId="urn:microsoft.com/office/officeart/2008/layout/AlternatingHexagons"/>
    <dgm:cxn modelId="{EB624B52-868D-4F9B-B0F5-B37B5FA21FF6}" type="presOf" srcId="{AAA15937-FB57-4D41-A0D7-CA8206E067E3}" destId="{47578A08-7FC7-4C53-A690-A5EE8C07FDA8}" srcOrd="0" destOrd="0" presId="urn:microsoft.com/office/officeart/2008/layout/AlternatingHexagons"/>
    <dgm:cxn modelId="{69BA2BCD-7804-4017-832D-75999AB1DC8D}" type="presOf" srcId="{E4F0A340-8335-405E-B4B0-97B36157AFAB}" destId="{E9B0E9E0-358F-4AEB-86A9-EB9422E7978D}" srcOrd="0" destOrd="0" presId="urn:microsoft.com/office/officeart/2008/layout/AlternatingHexagons"/>
    <dgm:cxn modelId="{29158DE5-E66C-4DF1-BC72-AAF80F8BA562}" type="presOf" srcId="{60F4699C-2C90-43FE-B95D-21B145D55707}" destId="{422F7FB6-E62D-4CC0-A59D-FDC9A2E23AC6}" srcOrd="0" destOrd="0" presId="urn:microsoft.com/office/officeart/2008/layout/AlternatingHexagons"/>
    <dgm:cxn modelId="{D48E50C4-300A-4607-8907-B5C0100DC030}" type="presOf" srcId="{759533A4-6163-4782-B3FA-271286A47AA0}" destId="{2FD7A634-DA4E-4359-A332-3F34E90584D5}" srcOrd="0" destOrd="0" presId="urn:microsoft.com/office/officeart/2008/layout/AlternatingHexagons"/>
    <dgm:cxn modelId="{76B2BA28-BC5E-4DD7-A898-C115370D829A}" srcId="{9111410A-ED4C-4A6E-BE41-FF72D627E1A3}" destId="{E4F0A340-8335-405E-B4B0-97B36157AFAB}" srcOrd="2" destOrd="0" parTransId="{95791AB8-ED3E-4158-9DAD-62242414A28C}" sibTransId="{73B824E8-4AC8-4C90-85B1-7F7F42041A96}"/>
    <dgm:cxn modelId="{DCAD270B-5D3E-4755-8323-F1C6E08D7571}" srcId="{759533A4-6163-4782-B3FA-271286A47AA0}" destId="{4892FDB8-D5B9-4FC3-A2C2-346E6DA63464}" srcOrd="0" destOrd="0" parTransId="{FB1C5D72-123F-4D0E-A77D-D754307F518F}" sibTransId="{2B9B217E-CC86-4C81-AAE4-01CB762D6361}"/>
    <dgm:cxn modelId="{E256831F-290C-4BD5-898A-D8B00DD669DA}" srcId="{9111410A-ED4C-4A6E-BE41-FF72D627E1A3}" destId="{759533A4-6163-4782-B3FA-271286A47AA0}" srcOrd="0" destOrd="0" parTransId="{DD9AA8B9-3018-4DD4-A89C-F450E4361A77}" sibTransId="{60F4699C-2C90-43FE-B95D-21B145D55707}"/>
    <dgm:cxn modelId="{CCE061F8-6AFC-4D13-8E79-163AC084D424}" type="presOf" srcId="{442773DA-DC4C-4347-9CB8-066C4CA8DD20}" destId="{63460BA3-751A-4DB8-904F-0EC73B13E12D}" srcOrd="0" destOrd="0" presId="urn:microsoft.com/office/officeart/2008/layout/AlternatingHexagons"/>
    <dgm:cxn modelId="{3E3ACA9B-2659-4183-AFF0-6A7052DA044A}" srcId="{9111410A-ED4C-4A6E-BE41-FF72D627E1A3}" destId="{F289B9F3-5C94-4655-AA28-6F26060B2181}" srcOrd="1" destOrd="0" parTransId="{3ECD3594-5268-462F-947F-E6F19D56A897}" sibTransId="{1A54DDC0-C56E-48EF-A69D-150A80EFEAB4}"/>
    <dgm:cxn modelId="{EE436CD0-C23A-4155-B777-9A71DD3F554E}" srcId="{E4F0A340-8335-405E-B4B0-97B36157AFAB}" destId="{AAA15937-FB57-4D41-A0D7-CA8206E067E3}" srcOrd="0" destOrd="0" parTransId="{66F7D55E-FB0F-4936-9F0C-41DB852AFEF0}" sibTransId="{8F83020D-217F-44B0-871C-6C007F8E3215}"/>
    <dgm:cxn modelId="{975F0A1E-D7DC-4925-A2BB-42938787BC46}" type="presOf" srcId="{F289B9F3-5C94-4655-AA28-6F26060B2181}" destId="{CB9C5DE1-2100-46F5-9CC0-B679DD44EB8F}" srcOrd="0" destOrd="0" presId="urn:microsoft.com/office/officeart/2008/layout/AlternatingHexagons"/>
    <dgm:cxn modelId="{6F1E8EC2-2641-4C8E-B84F-F4F535642FAF}" type="presOf" srcId="{9111410A-ED4C-4A6E-BE41-FF72D627E1A3}" destId="{2CDB7541-C48E-4B79-825E-CB51B12DC8DE}" srcOrd="0" destOrd="0" presId="urn:microsoft.com/office/officeart/2008/layout/AlternatingHexagons"/>
    <dgm:cxn modelId="{7BB5DF53-CD1F-4483-86EF-F39D3A77FF63}" srcId="{F289B9F3-5C94-4655-AA28-6F26060B2181}" destId="{442773DA-DC4C-4347-9CB8-066C4CA8DD20}" srcOrd="0" destOrd="0" parTransId="{69354D97-9EBE-4C2B-8888-1296AE4CC033}" sibTransId="{2472E02C-4B6F-46A0-8B0D-21A9B2BF0670}"/>
    <dgm:cxn modelId="{EC95C86B-EAE4-4303-85FA-BBFFD03E2CAF}" type="presOf" srcId="{4892FDB8-D5B9-4FC3-A2C2-346E6DA63464}" destId="{2964BFD1-4651-4BA4-BCA1-93048D4CCF67}" srcOrd="0" destOrd="0" presId="urn:microsoft.com/office/officeart/2008/layout/AlternatingHexagons"/>
    <dgm:cxn modelId="{88E1F938-54E2-4560-B6C8-1A1493B8309C}" type="presOf" srcId="{73B824E8-4AC8-4C90-85B1-7F7F42041A96}" destId="{AF9F9FEB-D422-4809-B635-BDC68C120DA7}" srcOrd="0" destOrd="0" presId="urn:microsoft.com/office/officeart/2008/layout/AlternatingHexagons"/>
    <dgm:cxn modelId="{A821D0EB-230D-4EB6-A644-16DD293AB5BB}" type="presParOf" srcId="{2CDB7541-C48E-4B79-825E-CB51B12DC8DE}" destId="{430F7886-C8B3-44EE-837E-545247E418C2}" srcOrd="0" destOrd="0" presId="urn:microsoft.com/office/officeart/2008/layout/AlternatingHexagons"/>
    <dgm:cxn modelId="{2A9A7C4F-38A1-4363-8A5F-366F6CA19172}" type="presParOf" srcId="{430F7886-C8B3-44EE-837E-545247E418C2}" destId="{2FD7A634-DA4E-4359-A332-3F34E90584D5}" srcOrd="0" destOrd="0" presId="urn:microsoft.com/office/officeart/2008/layout/AlternatingHexagons"/>
    <dgm:cxn modelId="{6FB0BC92-E462-4DAD-B14A-E1AEC79CC81F}" type="presParOf" srcId="{430F7886-C8B3-44EE-837E-545247E418C2}" destId="{2964BFD1-4651-4BA4-BCA1-93048D4CCF67}" srcOrd="1" destOrd="0" presId="urn:microsoft.com/office/officeart/2008/layout/AlternatingHexagons"/>
    <dgm:cxn modelId="{A98F89CA-E450-4DB2-A647-CC73044AFE91}" type="presParOf" srcId="{430F7886-C8B3-44EE-837E-545247E418C2}" destId="{DD169AEB-C2DD-4105-8E1A-1C415217E9B1}" srcOrd="2" destOrd="0" presId="urn:microsoft.com/office/officeart/2008/layout/AlternatingHexagons"/>
    <dgm:cxn modelId="{0AB14524-4696-4CD4-A3A7-2C7014350BED}" type="presParOf" srcId="{430F7886-C8B3-44EE-837E-545247E418C2}" destId="{E681ACB1-49C6-4CFB-8C30-7B5A7368D9F1}" srcOrd="3" destOrd="0" presId="urn:microsoft.com/office/officeart/2008/layout/AlternatingHexagons"/>
    <dgm:cxn modelId="{95112A3B-4BD9-4BE3-977D-8FB9A3D4B3E9}" type="presParOf" srcId="{430F7886-C8B3-44EE-837E-545247E418C2}" destId="{422F7FB6-E62D-4CC0-A59D-FDC9A2E23AC6}" srcOrd="4" destOrd="0" presId="urn:microsoft.com/office/officeart/2008/layout/AlternatingHexagons"/>
    <dgm:cxn modelId="{25012523-DC6A-4612-BB7E-EAC49A84F882}" type="presParOf" srcId="{2CDB7541-C48E-4B79-825E-CB51B12DC8DE}" destId="{01C8C29F-0EC6-4F76-AE6C-9DB5292FB5A7}" srcOrd="1" destOrd="0" presId="urn:microsoft.com/office/officeart/2008/layout/AlternatingHexagons"/>
    <dgm:cxn modelId="{582A8C74-22BC-4761-91D9-35DA6F8B794A}" type="presParOf" srcId="{2CDB7541-C48E-4B79-825E-CB51B12DC8DE}" destId="{93845A3F-EC6C-4D8E-8D66-8CDD73E3FA10}" srcOrd="2" destOrd="0" presId="urn:microsoft.com/office/officeart/2008/layout/AlternatingHexagons"/>
    <dgm:cxn modelId="{E5576098-573F-423D-83BD-9E3118B57AF3}" type="presParOf" srcId="{93845A3F-EC6C-4D8E-8D66-8CDD73E3FA10}" destId="{CB9C5DE1-2100-46F5-9CC0-B679DD44EB8F}" srcOrd="0" destOrd="0" presId="urn:microsoft.com/office/officeart/2008/layout/AlternatingHexagons"/>
    <dgm:cxn modelId="{6E164896-9C4E-4611-9EC6-31E72ABFC4AB}" type="presParOf" srcId="{93845A3F-EC6C-4D8E-8D66-8CDD73E3FA10}" destId="{63460BA3-751A-4DB8-904F-0EC73B13E12D}" srcOrd="1" destOrd="0" presId="urn:microsoft.com/office/officeart/2008/layout/AlternatingHexagons"/>
    <dgm:cxn modelId="{7462D6D9-00D0-491A-BB1A-8E8F1EC1AAD8}" type="presParOf" srcId="{93845A3F-EC6C-4D8E-8D66-8CDD73E3FA10}" destId="{06A62F9E-99C4-4470-BC17-8794E2E44346}" srcOrd="2" destOrd="0" presId="urn:microsoft.com/office/officeart/2008/layout/AlternatingHexagons"/>
    <dgm:cxn modelId="{D60A465A-A4BA-4F47-A600-2B9A095C5C8C}" type="presParOf" srcId="{93845A3F-EC6C-4D8E-8D66-8CDD73E3FA10}" destId="{342299DC-8F5C-43CD-9311-861908A30B7A}" srcOrd="3" destOrd="0" presId="urn:microsoft.com/office/officeart/2008/layout/AlternatingHexagons"/>
    <dgm:cxn modelId="{932015D3-4E33-415A-98C6-8C37895A909C}" type="presParOf" srcId="{93845A3F-EC6C-4D8E-8D66-8CDD73E3FA10}" destId="{58F243D2-B60A-49A4-8E1C-92A86090D641}" srcOrd="4" destOrd="0" presId="urn:microsoft.com/office/officeart/2008/layout/AlternatingHexagons"/>
    <dgm:cxn modelId="{F980AE14-7B2C-4ADD-8D64-98FE2EDCFCDB}" type="presParOf" srcId="{2CDB7541-C48E-4B79-825E-CB51B12DC8DE}" destId="{BF09C1D9-4628-40F5-BBBF-B56BAD224CC3}" srcOrd="3" destOrd="0" presId="urn:microsoft.com/office/officeart/2008/layout/AlternatingHexagons"/>
    <dgm:cxn modelId="{13AC9610-B8FE-4247-92FF-AE1866C7B096}" type="presParOf" srcId="{2CDB7541-C48E-4B79-825E-CB51B12DC8DE}" destId="{F2355959-20FD-4B06-BEDB-61A1328D9ED7}" srcOrd="4" destOrd="0" presId="urn:microsoft.com/office/officeart/2008/layout/AlternatingHexagons"/>
    <dgm:cxn modelId="{CCB1CDA2-6966-4009-9992-34C3BEC7E1A2}" type="presParOf" srcId="{F2355959-20FD-4B06-BEDB-61A1328D9ED7}" destId="{E9B0E9E0-358F-4AEB-86A9-EB9422E7978D}" srcOrd="0" destOrd="0" presId="urn:microsoft.com/office/officeart/2008/layout/AlternatingHexagons"/>
    <dgm:cxn modelId="{0EB8A5FC-B000-4A59-B42F-D2FB248C0F21}" type="presParOf" srcId="{F2355959-20FD-4B06-BEDB-61A1328D9ED7}" destId="{47578A08-7FC7-4C53-A690-A5EE8C07FDA8}" srcOrd="1" destOrd="0" presId="urn:microsoft.com/office/officeart/2008/layout/AlternatingHexagons"/>
    <dgm:cxn modelId="{FDACD044-B0B0-45C6-B506-F3BBAAA54749}" type="presParOf" srcId="{F2355959-20FD-4B06-BEDB-61A1328D9ED7}" destId="{4B607226-92C7-4A59-875C-F6E2040D1F7B}" srcOrd="2" destOrd="0" presId="urn:microsoft.com/office/officeart/2008/layout/AlternatingHexagons"/>
    <dgm:cxn modelId="{535AAA86-F5EC-400F-B2A6-7760C5AE2491}" type="presParOf" srcId="{F2355959-20FD-4B06-BEDB-61A1328D9ED7}" destId="{407880A4-E0D5-4F61-B68B-DB7779575579}" srcOrd="3" destOrd="0" presId="urn:microsoft.com/office/officeart/2008/layout/AlternatingHexagons"/>
    <dgm:cxn modelId="{844CB078-F0CE-4157-A204-2C86EDC7CADE}" type="presParOf" srcId="{F2355959-20FD-4B06-BEDB-61A1328D9ED7}" destId="{AF9F9FEB-D422-4809-B635-BDC68C120DA7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CF15EB7-F32B-4E3F-9B97-E0914DDE3BDF}">
      <dsp:nvSpPr>
        <dsp:cNvPr id="0" name=""/>
        <dsp:cNvSpPr/>
      </dsp:nvSpPr>
      <dsp:spPr>
        <a:xfrm>
          <a:off x="943093" y="830"/>
          <a:ext cx="4890849" cy="6329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31750" rIns="47625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500" kern="1200" dirty="0" smtClean="0"/>
            <a:t>BIOÉTICA Y PRÁCTICA MÉDICA</a:t>
          </a:r>
          <a:endParaRPr lang="es-MX" sz="2500" kern="1200" dirty="0"/>
        </a:p>
      </dsp:txBody>
      <dsp:txXfrm>
        <a:off x="943093" y="830"/>
        <a:ext cx="4890849" cy="632980"/>
      </dsp:txXfrm>
    </dsp:sp>
    <dsp:sp modelId="{0C0625BE-A10A-42E0-BB6B-7706F311BAB1}">
      <dsp:nvSpPr>
        <dsp:cNvPr id="0" name=""/>
        <dsp:cNvSpPr/>
      </dsp:nvSpPr>
      <dsp:spPr>
        <a:xfrm>
          <a:off x="943093" y="747748"/>
          <a:ext cx="632980" cy="632980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99CB5A-DA34-424D-8F19-BF4D87C4A88C}">
      <dsp:nvSpPr>
        <dsp:cNvPr id="0" name=""/>
        <dsp:cNvSpPr/>
      </dsp:nvSpPr>
      <dsp:spPr>
        <a:xfrm>
          <a:off x="1614053" y="747748"/>
          <a:ext cx="4219890" cy="632980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kern="1200" dirty="0" smtClean="0"/>
            <a:t>Eutanasia</a:t>
          </a:r>
          <a:endParaRPr lang="es-MX" sz="2000" kern="1200" dirty="0"/>
        </a:p>
      </dsp:txBody>
      <dsp:txXfrm>
        <a:off x="1614053" y="747748"/>
        <a:ext cx="4219890" cy="632980"/>
      </dsp:txXfrm>
    </dsp:sp>
    <dsp:sp modelId="{7C751D4E-D6F8-42AC-A776-BF2AF86A0DD2}">
      <dsp:nvSpPr>
        <dsp:cNvPr id="0" name=""/>
        <dsp:cNvSpPr/>
      </dsp:nvSpPr>
      <dsp:spPr>
        <a:xfrm>
          <a:off x="943093" y="1456686"/>
          <a:ext cx="632980" cy="632980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72EBD7-766B-4CE7-971E-E85D9719EF49}">
      <dsp:nvSpPr>
        <dsp:cNvPr id="0" name=""/>
        <dsp:cNvSpPr/>
      </dsp:nvSpPr>
      <dsp:spPr>
        <a:xfrm>
          <a:off x="1614053" y="1456686"/>
          <a:ext cx="4219890" cy="632980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kern="1200" dirty="0" smtClean="0"/>
            <a:t>Suicidio asistido</a:t>
          </a:r>
          <a:endParaRPr lang="es-MX" sz="2000" kern="1200" dirty="0"/>
        </a:p>
      </dsp:txBody>
      <dsp:txXfrm>
        <a:off x="1614053" y="1456686"/>
        <a:ext cx="4219890" cy="632980"/>
      </dsp:txXfrm>
    </dsp:sp>
    <dsp:sp modelId="{CC624A50-69C3-465F-B6F2-6C551778043E}">
      <dsp:nvSpPr>
        <dsp:cNvPr id="0" name=""/>
        <dsp:cNvSpPr/>
      </dsp:nvSpPr>
      <dsp:spPr>
        <a:xfrm>
          <a:off x="943093" y="2165624"/>
          <a:ext cx="632980" cy="632980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309135-4A47-47BB-AFA0-C8524C8B9C01}">
      <dsp:nvSpPr>
        <dsp:cNvPr id="0" name=""/>
        <dsp:cNvSpPr/>
      </dsp:nvSpPr>
      <dsp:spPr>
        <a:xfrm>
          <a:off x="1614053" y="2165624"/>
          <a:ext cx="4219890" cy="632980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kern="1200" dirty="0" smtClean="0"/>
            <a:t>Embarazo interrumpido</a:t>
          </a:r>
          <a:endParaRPr lang="es-MX" sz="2000" kern="1200" dirty="0"/>
        </a:p>
      </dsp:txBody>
      <dsp:txXfrm>
        <a:off x="1614053" y="2165624"/>
        <a:ext cx="4219890" cy="632980"/>
      </dsp:txXfrm>
    </dsp:sp>
    <dsp:sp modelId="{5A7D2A4E-4855-47A6-96CC-850B44643627}">
      <dsp:nvSpPr>
        <dsp:cNvPr id="0" name=""/>
        <dsp:cNvSpPr/>
      </dsp:nvSpPr>
      <dsp:spPr>
        <a:xfrm>
          <a:off x="943093" y="2874563"/>
          <a:ext cx="632980" cy="632980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4AAC2F-C952-472C-92AD-DF4C76278BEE}">
      <dsp:nvSpPr>
        <dsp:cNvPr id="0" name=""/>
        <dsp:cNvSpPr/>
      </dsp:nvSpPr>
      <dsp:spPr>
        <a:xfrm>
          <a:off x="1614053" y="2874563"/>
          <a:ext cx="4219890" cy="632980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kern="1200" dirty="0" err="1" smtClean="0"/>
            <a:t>Distanasia</a:t>
          </a:r>
          <a:endParaRPr lang="es-MX" sz="2000" kern="1200" dirty="0"/>
        </a:p>
      </dsp:txBody>
      <dsp:txXfrm>
        <a:off x="1614053" y="2874563"/>
        <a:ext cx="4219890" cy="63298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FD7A634-DA4E-4359-A332-3F34E90584D5}">
      <dsp:nvSpPr>
        <dsp:cNvPr id="0" name=""/>
        <dsp:cNvSpPr/>
      </dsp:nvSpPr>
      <dsp:spPr>
        <a:xfrm rot="5400000">
          <a:off x="3606778" y="100798"/>
          <a:ext cx="1548191" cy="1346926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1000" kern="1200"/>
        </a:p>
      </dsp:txBody>
      <dsp:txXfrm rot="5400000">
        <a:off x="3606778" y="100798"/>
        <a:ext cx="1548191" cy="1346926"/>
      </dsp:txXfrm>
    </dsp:sp>
    <dsp:sp modelId="{2964BFD1-4651-4BA4-BCA1-93048D4CCF67}">
      <dsp:nvSpPr>
        <dsp:cNvPr id="0" name=""/>
        <dsp:cNvSpPr/>
      </dsp:nvSpPr>
      <dsp:spPr>
        <a:xfrm>
          <a:off x="5095210" y="309804"/>
          <a:ext cx="1727781" cy="9289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1000" kern="1200"/>
        </a:p>
      </dsp:txBody>
      <dsp:txXfrm>
        <a:off x="5095210" y="309804"/>
        <a:ext cx="1727781" cy="928914"/>
      </dsp:txXfrm>
    </dsp:sp>
    <dsp:sp modelId="{422F7FB6-E62D-4CC0-A59D-FDC9A2E23AC6}">
      <dsp:nvSpPr>
        <dsp:cNvPr id="0" name=""/>
        <dsp:cNvSpPr/>
      </dsp:nvSpPr>
      <dsp:spPr>
        <a:xfrm rot="5400000">
          <a:off x="2152097" y="100798"/>
          <a:ext cx="1548191" cy="1346926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3600" kern="1200"/>
        </a:p>
      </dsp:txBody>
      <dsp:txXfrm rot="5400000">
        <a:off x="2152097" y="100798"/>
        <a:ext cx="1548191" cy="1346926"/>
      </dsp:txXfrm>
    </dsp:sp>
    <dsp:sp modelId="{CB9C5DE1-2100-46F5-9CC0-B679DD44EB8F}">
      <dsp:nvSpPr>
        <dsp:cNvPr id="0" name=""/>
        <dsp:cNvSpPr/>
      </dsp:nvSpPr>
      <dsp:spPr>
        <a:xfrm rot="5400000">
          <a:off x="2876651" y="1414903"/>
          <a:ext cx="1548191" cy="1346926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000" kern="1200" dirty="0" smtClean="0"/>
            <a:t>Uso arbitrario de 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000" kern="1200" dirty="0" smtClean="0"/>
            <a:t>Transgénicos</a:t>
          </a:r>
          <a:endParaRPr lang="es-MX" sz="1000" kern="1200" dirty="0"/>
        </a:p>
      </dsp:txBody>
      <dsp:txXfrm rot="5400000">
        <a:off x="2876651" y="1414903"/>
        <a:ext cx="1548191" cy="1346926"/>
      </dsp:txXfrm>
    </dsp:sp>
    <dsp:sp modelId="{63460BA3-751A-4DB8-904F-0EC73B13E12D}">
      <dsp:nvSpPr>
        <dsp:cNvPr id="0" name=""/>
        <dsp:cNvSpPr/>
      </dsp:nvSpPr>
      <dsp:spPr>
        <a:xfrm>
          <a:off x="1249502" y="1623909"/>
          <a:ext cx="1672046" cy="9289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1000" kern="1200" dirty="0"/>
        </a:p>
      </dsp:txBody>
      <dsp:txXfrm>
        <a:off x="1249502" y="1623909"/>
        <a:ext cx="1672046" cy="928914"/>
      </dsp:txXfrm>
    </dsp:sp>
    <dsp:sp modelId="{58F243D2-B60A-49A4-8E1C-92A86090D641}">
      <dsp:nvSpPr>
        <dsp:cNvPr id="0" name=""/>
        <dsp:cNvSpPr/>
      </dsp:nvSpPr>
      <dsp:spPr>
        <a:xfrm rot="5400000">
          <a:off x="4331332" y="1414903"/>
          <a:ext cx="1548191" cy="1346926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3600" kern="1200"/>
        </a:p>
      </dsp:txBody>
      <dsp:txXfrm rot="5400000">
        <a:off x="4331332" y="1414903"/>
        <a:ext cx="1548191" cy="1346926"/>
      </dsp:txXfrm>
    </dsp:sp>
    <dsp:sp modelId="{E9B0E9E0-358F-4AEB-86A9-EB9422E7978D}">
      <dsp:nvSpPr>
        <dsp:cNvPr id="0" name=""/>
        <dsp:cNvSpPr/>
      </dsp:nvSpPr>
      <dsp:spPr>
        <a:xfrm rot="5400000">
          <a:off x="3606778" y="2729008"/>
          <a:ext cx="1548191" cy="1346926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1000" kern="1200"/>
        </a:p>
      </dsp:txBody>
      <dsp:txXfrm rot="5400000">
        <a:off x="3606778" y="2729008"/>
        <a:ext cx="1548191" cy="1346926"/>
      </dsp:txXfrm>
    </dsp:sp>
    <dsp:sp modelId="{47578A08-7FC7-4C53-A690-A5EE8C07FDA8}">
      <dsp:nvSpPr>
        <dsp:cNvPr id="0" name=""/>
        <dsp:cNvSpPr/>
      </dsp:nvSpPr>
      <dsp:spPr>
        <a:xfrm>
          <a:off x="5095210" y="2938014"/>
          <a:ext cx="1727781" cy="9289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1000" kern="1200"/>
        </a:p>
      </dsp:txBody>
      <dsp:txXfrm>
        <a:off x="5095210" y="2938014"/>
        <a:ext cx="1727781" cy="928914"/>
      </dsp:txXfrm>
    </dsp:sp>
    <dsp:sp modelId="{AF9F9FEB-D422-4809-B635-BDC68C120DA7}">
      <dsp:nvSpPr>
        <dsp:cNvPr id="0" name=""/>
        <dsp:cNvSpPr/>
      </dsp:nvSpPr>
      <dsp:spPr>
        <a:xfrm rot="5400000">
          <a:off x="2152097" y="2729008"/>
          <a:ext cx="1548191" cy="1346926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3600" kern="1200"/>
        </a:p>
      </dsp:txBody>
      <dsp:txXfrm rot="5400000">
        <a:off x="2152097" y="2729008"/>
        <a:ext cx="1548191" cy="13469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0" name="Rectangle 114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7" name="Rectangle 84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8" name="Rectangle 85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113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4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5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80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2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6" name="Freeform 44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50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51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Hexagon 52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3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4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5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56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Freeform 57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Hexagon 58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0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1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2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3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4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5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66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Freeform 67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68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3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4" name="Rectangle 46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49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88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 smtClean="0"/>
            </a:lvl1pPr>
          </a:lstStyle>
          <a:p>
            <a:pPr>
              <a:defRPr/>
            </a:pPr>
            <a:fld id="{E4B1755E-1330-470D-83A3-32599CB1DF16}" type="datetimeFigureOut">
              <a:rPr lang="es-MX"/>
              <a:pPr>
                <a:defRPr/>
              </a:pPr>
              <a:t>13/05/2013</a:t>
            </a:fld>
            <a:endParaRPr lang="es-MX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 smtClean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C98B0692-4BFF-46F7-8327-4C4DC07C5186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F90C3A-4BD5-45A3-A625-A9C42EB1D729}" type="datetimeFigureOut">
              <a:rPr lang="es-MX"/>
              <a:pPr>
                <a:defRPr/>
              </a:pPr>
              <a:t>13/05/2013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0FBB8-AD78-49C8-8B0D-E8555A381E56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50E79-25DD-40F0-ABB1-32DFD2A23F17}" type="datetimeFigureOut">
              <a:rPr lang="es-MX"/>
              <a:pPr>
                <a:defRPr/>
              </a:pPr>
              <a:t>13/05/2013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55EBB6-3646-42F4-8615-73893D047B53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E677AF-5455-4B2E-9942-4F4E8F7A01E5}" type="datetimeFigureOut">
              <a:rPr lang="es-MX"/>
              <a:pPr>
                <a:defRPr/>
              </a:pPr>
              <a:t>13/05/2013</a:t>
            </a:fld>
            <a:endParaRPr lang="es-MX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9A4607-CFD5-4604-8FFC-7144E359DBB1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FDC88-7096-4F17-8B40-06532B2F7EEF}" type="datetimeFigureOut">
              <a:rPr lang="es-MX"/>
              <a:pPr>
                <a:defRPr/>
              </a:pPr>
              <a:t>13/05/2013</a:t>
            </a:fld>
            <a:endParaRPr lang="es-MX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0FF4EE-013D-41A3-8050-F5E7FD9BC8E2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6EAB3-89AA-4C67-91E7-3E243F3C4E28}" type="datetimeFigureOut">
              <a:rPr lang="es-MX"/>
              <a:pPr>
                <a:defRPr/>
              </a:pPr>
              <a:t>13/05/2013</a:t>
            </a:fld>
            <a:endParaRPr lang="es-MX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81586-A703-46E8-AEAF-84EE3231C51C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F43CB-B8CA-4383-BC80-105761AC4CB0}" type="datetimeFigureOut">
              <a:rPr lang="es-MX"/>
              <a:pPr>
                <a:defRPr/>
              </a:pPr>
              <a:t>13/05/2013</a:t>
            </a:fld>
            <a:endParaRPr lang="es-MX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BBA72B-D111-4AAA-A0D0-3C97D0EDC062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3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0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81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0" name="Rectangle 82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7" name="Rectangle 79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4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7" name="Freeform 4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4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Freeform 5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5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Hexagon 5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Freeform 58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1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2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3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4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5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6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67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Hexagon 68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69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Freeform 70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4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56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57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7" name="Rectangle 60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5015A9-9212-49D6-9D10-B5AEF8EFC260}" type="datetimeFigureOut">
              <a:rPr lang="es-MX"/>
              <a:pPr>
                <a:defRPr/>
              </a:pPr>
              <a:t>13/05/2013</a:t>
            </a:fld>
            <a:endParaRPr lang="es-MX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A8362E-DF1B-4C22-9714-7C553034B719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6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3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84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0" name="Rectangle 85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80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81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7" name="Rectangle 82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7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78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4" name="Rectangle 79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7" name="Freeform 4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4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4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Freeform 4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9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60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Hexagon 61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Freeform 62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63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4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5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6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7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8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9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70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Hexagon 71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72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Freeform 73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4" name="Rectangle 9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10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101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7" name="Rectangle 10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4EE8F2-C435-48CB-8E91-F898C99D42F0}" type="datetimeFigureOut">
              <a:rPr lang="es-MX"/>
              <a:pPr>
                <a:defRPr/>
              </a:pPr>
              <a:t>13/05/2013</a:t>
            </a:fld>
            <a:endParaRPr lang="es-MX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60C7AC-53AD-4F72-8EE7-D05A9F6922D6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82D05-BE2E-460A-BF5B-F090C021CF5F}" type="datetimeFigureOut">
              <a:rPr lang="es-MX"/>
              <a:pPr>
                <a:defRPr/>
              </a:pPr>
              <a:t>13/05/2013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C76B99-F165-40E7-A104-26C9B65F69EE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C11920-704C-4B29-91B8-1F9E686025A8}" type="datetimeFigureOut">
              <a:rPr lang="es-MX"/>
              <a:pPr>
                <a:defRPr/>
              </a:pPr>
              <a:t>13/05/2013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4EDC9-14B4-46B7-A29D-43E2108DA2F6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EFEFE"/>
                </a:solidFill>
                <a:latin typeface="+mn-lt"/>
              </a:defRPr>
            </a:lvl1pPr>
          </a:lstStyle>
          <a:p>
            <a:pPr>
              <a:defRPr/>
            </a:pPr>
            <a:fld id="{76EB2840-032F-40A2-B6C4-A63C198845D9}" type="datetimeFigureOut">
              <a:rPr lang="es-MX"/>
              <a:pPr>
                <a:defRPr/>
              </a:pPr>
              <a:t>13/05/2013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EFEFE"/>
                </a:solidFill>
                <a:latin typeface="+mn-lt"/>
              </a:defRPr>
            </a:lvl1pPr>
          </a:lstStyle>
          <a:p>
            <a:pPr>
              <a:defRPr/>
            </a:pPr>
            <a:fld id="{0FD52E73-84AF-405F-AF3A-527834B0346D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4" r:id="rId8"/>
    <p:sldLayoutId id="2147483685" r:id="rId9"/>
    <p:sldLayoutId id="2147483681" r:id="rId10"/>
    <p:sldLayoutId id="214748368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uyinteresante.es/tag/alimentos%20transg%C3%A9nicos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a"/>
          <p:cNvGraphicFramePr>
            <a:graphicFrameLocks noGrp="1"/>
          </p:cNvGraphicFramePr>
          <p:nvPr/>
        </p:nvGraphicFramePr>
        <p:xfrm>
          <a:off x="467544" y="314015"/>
          <a:ext cx="8064896" cy="6459484"/>
        </p:xfrm>
        <a:graphic>
          <a:graphicData uri="http://schemas.openxmlformats.org/drawingml/2006/table">
            <a:tbl>
              <a:tblPr/>
              <a:tblGrid>
                <a:gridCol w="2285149"/>
                <a:gridCol w="5779747"/>
              </a:tblGrid>
              <a:tr h="4720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b="1" dirty="0">
                          <a:solidFill>
                            <a:srgbClr val="17365D"/>
                          </a:solidFill>
                          <a:latin typeface="Century Gothic"/>
                          <a:ea typeface="Calibri"/>
                          <a:cs typeface="Times New Roman"/>
                        </a:rPr>
                        <a:t>ASIGNATURA: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510" marR="6151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b="1">
                          <a:latin typeface="Century Gothic"/>
                          <a:ea typeface="Calibri"/>
                          <a:cs typeface="Times New Roman"/>
                        </a:rPr>
                        <a:t>Ética y Valores II</a:t>
                      </a:r>
                      <a:endParaRPr lang="es-E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510" marR="61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27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b="1" dirty="0" smtClean="0">
                          <a:solidFill>
                            <a:srgbClr val="17365D"/>
                          </a:solidFill>
                          <a:latin typeface="Century Gothic"/>
                          <a:ea typeface="Calibri"/>
                          <a:cs typeface="Times New Roman"/>
                        </a:rPr>
                        <a:t>GRADO</a:t>
                      </a:r>
                      <a:r>
                        <a:rPr lang="es-ES" sz="1400" b="1" dirty="0">
                          <a:solidFill>
                            <a:srgbClr val="17365D"/>
                          </a:solidFill>
                          <a:latin typeface="Century Gothic"/>
                          <a:ea typeface="Calibri"/>
                          <a:cs typeface="Times New Roman"/>
                        </a:rPr>
                        <a:t>: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510" marR="6151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b="1" dirty="0" smtClean="0">
                          <a:latin typeface="Century Gothic"/>
                          <a:ea typeface="Calibri"/>
                          <a:cs typeface="Times New Roman"/>
                        </a:rPr>
                        <a:t>Segundo </a:t>
                      </a:r>
                      <a:r>
                        <a:rPr lang="es-ES" sz="1400" b="1" dirty="0">
                          <a:latin typeface="Century Gothic"/>
                          <a:ea typeface="Calibri"/>
                          <a:cs typeface="Times New Roman"/>
                        </a:rPr>
                        <a:t>Semestre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510" marR="61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4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b="1" dirty="0" smtClean="0">
                          <a:solidFill>
                            <a:srgbClr val="17365D"/>
                          </a:solidFill>
                          <a:latin typeface="Century Gothic"/>
                          <a:ea typeface="Calibri"/>
                          <a:cs typeface="Times New Roman"/>
                        </a:rPr>
                        <a:t>BLOQUE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510" marR="6151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b="1" dirty="0" smtClean="0">
                          <a:latin typeface="Century Gothic"/>
                          <a:ea typeface="Calibri"/>
                          <a:cs typeface="Times New Roman"/>
                        </a:rPr>
                        <a:t>II.</a:t>
                      </a:r>
                      <a:r>
                        <a:rPr lang="es-ES" sz="1400" b="1" baseline="0" dirty="0" smtClean="0">
                          <a:latin typeface="Century Gothic"/>
                          <a:ea typeface="Calibri"/>
                          <a:cs typeface="Times New Roman"/>
                        </a:rPr>
                        <a:t> Problematiza conflictos de la práctica médica y la bioética.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510" marR="61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48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400" b="1" dirty="0" smtClean="0">
                        <a:solidFill>
                          <a:srgbClr val="17365D"/>
                        </a:solidFill>
                        <a:latin typeface="Century Gothic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400" b="1" dirty="0" smtClean="0">
                        <a:solidFill>
                          <a:srgbClr val="17365D"/>
                        </a:solidFill>
                        <a:latin typeface="Century Gothic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b="1" dirty="0" smtClean="0">
                          <a:solidFill>
                            <a:srgbClr val="17365D"/>
                          </a:solidFill>
                          <a:latin typeface="Century Gothic"/>
                          <a:ea typeface="Calibri"/>
                          <a:cs typeface="Times New Roman"/>
                        </a:rPr>
                        <a:t>SABERES </a:t>
                      </a:r>
                      <a:r>
                        <a:rPr lang="es-ES" sz="1400" b="1" dirty="0">
                          <a:solidFill>
                            <a:srgbClr val="17365D"/>
                          </a:solidFill>
                          <a:latin typeface="Century Gothic"/>
                          <a:ea typeface="Calibri"/>
                          <a:cs typeface="Times New Roman"/>
                        </a:rPr>
                        <a:t>DECLARATIVOS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510" marR="6151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s-ES_tradnl" sz="1400" b="1" dirty="0">
                          <a:latin typeface="+mj-lt"/>
                          <a:ea typeface="Times New Roman"/>
                        </a:rPr>
                        <a:t>Explica las implicaciones morales de la práctica médica en situaciones complejas como:</a:t>
                      </a:r>
                      <a:endParaRPr lang="es-ES" sz="1400" b="1" dirty="0">
                        <a:latin typeface="+mj-lt"/>
                        <a:ea typeface="Times New Roman"/>
                      </a:endParaRPr>
                    </a:p>
                    <a:p>
                      <a:pPr marL="18034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_tradnl" sz="1400" b="1" dirty="0">
                          <a:latin typeface="+mj-lt"/>
                          <a:ea typeface="Times New Roman"/>
                        </a:rPr>
                        <a:t>- Suicidio asistido</a:t>
                      </a:r>
                      <a:endParaRPr lang="es-ES" sz="1400" b="1" dirty="0">
                        <a:latin typeface="+mj-lt"/>
                        <a:ea typeface="Times New Roman"/>
                      </a:endParaRPr>
                    </a:p>
                    <a:p>
                      <a:pPr marL="18034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_tradnl" sz="1400" b="1" dirty="0">
                          <a:latin typeface="+mj-lt"/>
                          <a:ea typeface="Times New Roman"/>
                        </a:rPr>
                        <a:t>- Eutanasia</a:t>
                      </a:r>
                      <a:endParaRPr lang="es-ES" sz="1400" b="1" dirty="0">
                        <a:latin typeface="+mj-lt"/>
                        <a:ea typeface="Times New Roman"/>
                      </a:endParaRPr>
                    </a:p>
                    <a:p>
                      <a:pPr marL="18034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_tradnl" sz="1400" b="1" dirty="0">
                          <a:latin typeface="+mj-lt"/>
                          <a:ea typeface="Times New Roman"/>
                        </a:rPr>
                        <a:t>- Embarazo interrumpido</a:t>
                      </a:r>
                      <a:endParaRPr lang="es-ES" sz="1400" b="1" dirty="0">
                        <a:latin typeface="+mj-lt"/>
                        <a:ea typeface="Times New Roman"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s-ES_tradnl" sz="1400" b="1" dirty="0">
                          <a:latin typeface="+mj-lt"/>
                          <a:ea typeface="Times New Roman"/>
                        </a:rPr>
                        <a:t>Explica el papel de la Ingeniería  genética, en problemas ecológicos como:</a:t>
                      </a:r>
                      <a:endParaRPr lang="es-ES" sz="1400" b="1" dirty="0">
                        <a:latin typeface="+mj-lt"/>
                        <a:ea typeface="Times New Roman"/>
                      </a:endParaRPr>
                    </a:p>
                    <a:p>
                      <a:pPr marL="18034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_tradnl" sz="1400" b="1" dirty="0">
                          <a:latin typeface="+mj-lt"/>
                          <a:ea typeface="Times New Roman"/>
                        </a:rPr>
                        <a:t>- Transgénicos.</a:t>
                      </a:r>
                      <a:endParaRPr lang="es-ES" sz="1400" b="1" dirty="0">
                        <a:latin typeface="+mj-lt"/>
                        <a:ea typeface="Times New Roman"/>
                      </a:endParaRPr>
                    </a:p>
                    <a:p>
                      <a:pPr marL="18034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_tradnl" sz="1400" b="1" dirty="0">
                          <a:latin typeface="+mj-lt"/>
                          <a:ea typeface="Times New Roman"/>
                        </a:rPr>
                        <a:t>- Manipulación genética y efectos de  </a:t>
                      </a:r>
                      <a:endParaRPr lang="es-ES" sz="1400" b="1" dirty="0">
                        <a:latin typeface="+mj-lt"/>
                        <a:ea typeface="Times New Roman"/>
                      </a:endParaRPr>
                    </a:p>
                    <a:p>
                      <a:pPr marL="18034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_tradnl" sz="1400" b="1" dirty="0">
                          <a:latin typeface="+mj-lt"/>
                          <a:ea typeface="Times New Roman"/>
                        </a:rPr>
                        <a:t>   la biodiversidad. </a:t>
                      </a:r>
                      <a:endParaRPr lang="es-ES" sz="1400" b="1" dirty="0">
                        <a:latin typeface="+mj-lt"/>
                        <a:ea typeface="Times New Roman"/>
                      </a:endParaRPr>
                    </a:p>
                    <a:p>
                      <a:pPr marL="18034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_tradnl" sz="1400" b="1" dirty="0">
                          <a:latin typeface="+mj-lt"/>
                          <a:ea typeface="Times New Roman"/>
                        </a:rPr>
                        <a:t>-Clonación humana y animal.</a:t>
                      </a:r>
                      <a:endParaRPr lang="es-ES" sz="1400" b="1" dirty="0">
                        <a:latin typeface="+mj-lt"/>
                        <a:ea typeface="Times New Roman"/>
                      </a:endParaRPr>
                    </a:p>
                  </a:txBody>
                  <a:tcPr marL="89535" marR="895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56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400" b="1" dirty="0" smtClean="0">
                        <a:solidFill>
                          <a:srgbClr val="17365D"/>
                        </a:solidFill>
                        <a:latin typeface="Century Gothic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400" b="1" dirty="0" smtClean="0">
                        <a:solidFill>
                          <a:srgbClr val="17365D"/>
                        </a:solidFill>
                        <a:latin typeface="Century Gothic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b="1" dirty="0" smtClean="0">
                          <a:solidFill>
                            <a:srgbClr val="17365D"/>
                          </a:solidFill>
                          <a:latin typeface="Century Gothic"/>
                          <a:ea typeface="Calibri"/>
                          <a:cs typeface="Times New Roman"/>
                        </a:rPr>
                        <a:t>PROPÓSITOS</a:t>
                      </a:r>
                      <a:endParaRPr lang="es-E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510" marR="6151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_tradnl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Reconoce la importancia de la relación inseparable de la práctica médica y bioética, tras identificar las características de la Bioética y analizar su importancia para el bien de la humanidad y revisar los  avances científico-tecnológicos que han incidido en la práctica médica; valorando las consecuencias positivas y negativas de su aplicación en distintas situaciones que pueden surgir en un paciente, reflexionando sobre las consecuencias de tomar decisiones trascendentes.</a:t>
                      </a:r>
                      <a:endParaRPr lang="es-ES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510" marR="615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733925" y="2708275"/>
            <a:ext cx="3313113" cy="17018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MX" dirty="0" smtClean="0"/>
              <a:t>ALIMENTOS TRANSGÉNICOS</a:t>
            </a:r>
            <a:endParaRPr lang="es-MX" dirty="0"/>
          </a:p>
        </p:txBody>
      </p:sp>
      <p:sp>
        <p:nvSpPr>
          <p:cNvPr id="5123" name="2 Subtítulo"/>
          <p:cNvSpPr>
            <a:spLocks noGrp="1"/>
          </p:cNvSpPr>
          <p:nvPr>
            <p:ph type="subTitle" idx="1"/>
          </p:nvPr>
        </p:nvSpPr>
        <p:spPr>
          <a:xfrm>
            <a:off x="4733925" y="4421188"/>
            <a:ext cx="3309938" cy="1671637"/>
          </a:xfrm>
        </p:spPr>
        <p:txBody>
          <a:bodyPr/>
          <a:lstStyle/>
          <a:p>
            <a:r>
              <a:rPr lang="es-MX" dirty="0" smtClean="0"/>
              <a:t>ETICA Y VALORES II</a:t>
            </a:r>
          </a:p>
          <a:p>
            <a:r>
              <a:rPr lang="es-MX" dirty="0" smtClean="0"/>
              <a:t>BLOQUE II</a:t>
            </a:r>
          </a:p>
          <a:p>
            <a:r>
              <a:rPr lang="es-MX" dirty="0" smtClean="0"/>
              <a:t>MTRA. FATIMA DEL ROSARIO ESTRADA MERCADO SORIANO</a:t>
            </a:r>
          </a:p>
          <a:p>
            <a:endParaRPr lang="es-MX" dirty="0" smtClean="0"/>
          </a:p>
          <a:p>
            <a:endParaRPr lang="es-MX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MX" dirty="0" smtClean="0"/>
              <a:t>REACTIVACIÓN DE CONOCIMIENTOS (Contesta en tu cuaderno)</a:t>
            </a:r>
            <a:endParaRPr lang="es-MX" dirty="0"/>
          </a:p>
        </p:txBody>
      </p:sp>
      <p:sp>
        <p:nvSpPr>
          <p:cNvPr id="614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¿Qué significa eutanasia?</a:t>
            </a:r>
          </a:p>
          <a:p>
            <a:r>
              <a:rPr lang="es-MX" dirty="0" smtClean="0"/>
              <a:t>¿En que consiste?</a:t>
            </a:r>
          </a:p>
          <a:p>
            <a:r>
              <a:rPr lang="es-MX" dirty="0" smtClean="0"/>
              <a:t>¿Qué diferencia existe entre el suicidio asistido y la eutanasia?</a:t>
            </a:r>
          </a:p>
          <a:p>
            <a:r>
              <a:rPr lang="es-MX" dirty="0" smtClean="0"/>
              <a:t>¿En que consiste la </a:t>
            </a:r>
            <a:r>
              <a:rPr lang="es-MX" dirty="0" err="1" smtClean="0"/>
              <a:t>distanasia</a:t>
            </a:r>
            <a:r>
              <a:rPr lang="es-MX" dirty="0" smtClean="0"/>
              <a:t>?</a:t>
            </a:r>
          </a:p>
          <a:p>
            <a:r>
              <a:rPr lang="es-MX" dirty="0" smtClean="0"/>
              <a:t>¿Sabes lo que son los alimentos transgénicos?</a:t>
            </a:r>
          </a:p>
          <a:p>
            <a:endParaRPr lang="es-MX" dirty="0" smtClean="0"/>
          </a:p>
          <a:p>
            <a:endParaRPr lang="es-MX" dirty="0" smtClean="0"/>
          </a:p>
          <a:p>
            <a:endParaRPr lang="es-MX" dirty="0" smtClean="0"/>
          </a:p>
          <a:p>
            <a:endParaRPr lang="es-MX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http://eladerezo.hola.com/wp-content/uploads/2008/09/Transgenicos_e.jpg?9d7bd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260350"/>
            <a:ext cx="8137525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lacajadetuscaricias.files.wordpress.com/2009/05/c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8640"/>
            <a:ext cx="4104456" cy="6151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1 Título"/>
          <p:cNvSpPr>
            <a:spLocks noGrp="1"/>
          </p:cNvSpPr>
          <p:nvPr>
            <p:ph type="title"/>
          </p:nvPr>
        </p:nvSpPr>
        <p:spPr>
          <a:xfrm>
            <a:off x="4643438" y="765175"/>
            <a:ext cx="3305175" cy="1462088"/>
          </a:xfrm>
        </p:spPr>
        <p:txBody>
          <a:bodyPr/>
          <a:lstStyle/>
          <a:p>
            <a:r>
              <a:rPr lang="es-MX" sz="3200" smtClean="0"/>
              <a:t>Los </a:t>
            </a:r>
            <a:r>
              <a:rPr lang="es-MX" sz="3200" smtClean="0">
                <a:hlinkClick r:id="rId3"/>
              </a:rPr>
              <a:t>alimentos transgénicos</a:t>
            </a:r>
            <a:r>
              <a:rPr lang="es-MX" sz="3200" smtClean="0"/>
              <a:t> </a:t>
            </a:r>
            <a:endParaRPr lang="es-MX" smtClean="0"/>
          </a:p>
        </p:txBody>
      </p:sp>
      <p:sp>
        <p:nvSpPr>
          <p:cNvPr id="8196" name="3 Marcador de texto"/>
          <p:cNvSpPr>
            <a:spLocks noGrp="1"/>
          </p:cNvSpPr>
          <p:nvPr>
            <p:ph type="body" sz="half" idx="2"/>
          </p:nvPr>
        </p:nvSpPr>
        <p:spPr>
          <a:xfrm>
            <a:off x="4737100" y="2924175"/>
            <a:ext cx="3298825" cy="2730500"/>
          </a:xfrm>
        </p:spPr>
        <p:txBody>
          <a:bodyPr/>
          <a:lstStyle/>
          <a:p>
            <a:r>
              <a:rPr lang="es-MX" sz="1800" smtClean="0"/>
              <a:t>Son aquellos que incluyen en su composición algún ingrediente procedente de un organismo al que se le ha incorporado, mediante técnicas genéticas, un gen de otra especie.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788" y="1754188"/>
            <a:ext cx="2181225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2 Título"/>
          <p:cNvSpPr>
            <a:spLocks noGrp="1"/>
          </p:cNvSpPr>
          <p:nvPr>
            <p:ph type="title"/>
          </p:nvPr>
        </p:nvSpPr>
        <p:spPr>
          <a:xfrm>
            <a:off x="971600" y="620688"/>
            <a:ext cx="7024687" cy="1143000"/>
          </a:xfrm>
        </p:spPr>
        <p:txBody>
          <a:bodyPr/>
          <a:lstStyle/>
          <a:p>
            <a:r>
              <a:rPr lang="es-MX" dirty="0" smtClean="0"/>
              <a:t>MANIPULACIÓN GENÉTICA</a:t>
            </a:r>
          </a:p>
        </p:txBody>
      </p:sp>
      <p:pic>
        <p:nvPicPr>
          <p:cNvPr id="922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2030413"/>
            <a:ext cx="2143125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550" y="4437063"/>
            <a:ext cx="2524125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6" descr="https://encrypted-tbn1.gstatic.com/images?q=tbn:ANd9GcTRQxiuJVqxBtyeYUG1klr76rQVkzY63T0uvPNrgnMZvCKQXji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4437112"/>
            <a:ext cx="2638425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7864" y="2564904"/>
            <a:ext cx="2390775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mtClean="0"/>
              <a:t>CLONACIÓN HUMANA</a:t>
            </a:r>
          </a:p>
        </p:txBody>
      </p:sp>
      <p:pic>
        <p:nvPicPr>
          <p:cNvPr id="10243" name="Picture 2" descr="https://encrypted-tbn0.gstatic.com/images?q=tbn:ANd9GcTgHZz0OxncndGhz2oS6JH40DhvZbR16SPq5Bl6dZ4CwZ1A13IBD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2205038"/>
            <a:ext cx="5140325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4" descr="https://encrypted-tbn2.gstatic.com/images?q=tbn:ANd9GcSKIsWccR4j-Cwgi37QNmCFiM6oFV7E5In5r0rBG1o_AZ2oxcXN7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888" y="1196975"/>
            <a:ext cx="2390775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www.biogeociencias.com/01_biologiacelular_bioquimica_reproduccion/020203_clonacionhumanos_011130_embrionhumano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16024"/>
            <a:ext cx="8640960" cy="6525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encrypted-tbn0.gstatic.com/images?q=tbn:ANd9GcR1KUzjdsshPcbwFXG9n4E-AMJnEPwEiSkPCdk5rZftNp0cZQC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764704"/>
            <a:ext cx="4335462" cy="439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AutoShape 4" descr="data:image/jpeg;base64,/9j/4AAQSkZJRgABAQAAAQABAAD/2wCEAAkGBhISERMUExQVFBQVGB4YFxgXGBYaFxgYGxgXFxcbGBUXGyYfFx0jGRgcHy8gJCcpLCwsFx8xNTAqNSYsLCkBCQoKDgwOGg8PGikkHyUpLCksKSwpKSksKiwsLCwsLCwsKSkpKSwsLCkpLCksKSwsLCksLCkpKSwsLCwsLCwsLP/AABEIAJkA0AMBIgACEQEDEQH/xAAbAAADAAMBAQAAAAAAAAAAAAAEBQYCAwcBAP/EAEoQAAECAwUEBwMHCgQGAwAAAAECEQADIQQFEjFBBlFhcRMiMoGRobHB0fAzQlJyc7LhBxQjJFRikpPS8SU0U4I1Q4OiwuIVFhf/xAAZAQADAQEBAAAAAAAAAAAAAAACAwQBAAX/xAAiEQACAgMBAAICAwAAAAAAAAAAAQIRAyExEgQiQVETMmH/2gAMAwEAAhEDEQA/AAsUQ+0u1czpVS5SilKDhJ1Khn7osFTWBO6scmnTCpRUcySfGscCjyZMKi5JJOpzjER6lMNrHs/NWQAgl8u6MbS6MUXLgbsvfy5asJLoOY926LtNqBAILg1HGI637JzLOAtKVFnyGlC3gfIw3uG04rOk8T6mOUk1oHJFx6Mp1sOkKby2kmSQGShRJ+eCfBiIMmTRCHaGT1UHQkiNsU+BA24nlQCZMhywACFEk/xQzTe95nKxD+Sv+qJm6Zf61I+0R94R0mZiK1DGrM6neeMbQKZPJvO9f2JP8o/1RsF43v8Asaf5X/tDsSlKxEKVTiffDCdLPU6yuwlq6tHGkt+fXxpY0/yh/VHwtV8/sqf5af6opzZXLAqfWpjOVJIQKmkxQNeAjjiV6a+v2ZI/6aP6o+x31/oIH+yV74qlWbQu5yrGUqyN0oP0AeXWjTiU/wAb/wBJH8Mr3x7hvs/8tH8Mn3xXCyMHIj1FhaZLJ1Vl3GOOI/ob7+igd0mNFrXfEpCpkwy0oSHUT0NB8aRby7AGcimv94n/AMoF3/4fNWAwBQe7EIw5I5/aNubbMGETSx+ilKVHvAcQPdlgmLUGQok8D8GKjYnZcYErWmq6jlpHRbtsKEEdlLZkkCJpZ6dJHoQ+MvNtnIbxt1ssy8IUuWDyaHVnt9utGFMiey2qFYADxBbyi1/KDsmq1WXpJCQtaC5CCCSNW3nhEVsHZektKeCFOK6Uh8Zetk+WCjwINz3z/ro/mI90Ym5L3/aEfzEe6Liy2EEqGmJPthgq60imHlSDEEK0Qli2dEwT3UQUKKUhs1Df3RfsIVJsSk2p0jFLnA4/3VpTQ8HEJm2o2ijB5c0pCLZDZczlqVMBZBbDvOvhF7Y1KlHqpQACAnEiaSSf3kCnPKC7DZAgUDPU8+esMzbwmUepiUKA7hqePKIZ5PTtno48ajGkEm+FhEsFEsGYPnhZTUs3UBJc72iBu2wCXKSjc/qSPKOkXVecsSUKwkhCjUpIajln5ecRKkkklsy/jWKsHCP5fUhdOkCE9/y/0Uv659IoptmJIFawm2js2BKKv1vZD10ilwU3Uj9akfao+8Iub3vGXIUtc1TJBILZkuaAamIu6k/rUj7VH3hAm39+KtFsmJcdHKWpCAAAKKIJLZkkZwTBgrHdq/KGFBRTLKEv1QC5b94GlYE//TLQqYDhlpSAEhJxOw/eGsLNndkJtpYvhQdSK90Uls/JGoS8cuYSoPQjPwhbyxuitYJNXRVbPX9KtSMQISRRacVQTkXIqk7+6GCFDBTITTXuEcd2evxVknhYLKSWUCHBDsoNy8wI7Yi0zTKHWrjIoEhwwI04wwnao8DN2ku7kuH8Y1qZ5rFxgFQX+dG09JhxFZD5UFTrpGUmbNHSAq+YCMnHWA0EczDOVgp10u3hGJbpJLEKOKrOdI2WeXOKSorUAnNg+ZaPJEycFy3WcKlMx1EYceWfCAXOur790CbRWdMyzTkO+JCgAx1FG74Okypq1UUqpLNGq0SpgCiFqYb444iujMtYZM0lg7TGSnq0GHUBoa2myrmSpcxMsLJzEwEpBDgFtRGdt6oIzIP9vKCrtty5iEyiuWkDIAjGTwdWjZVzjzn09iEfrZV7NTZhlyx+jSwGLAFAPqwPrCqz7LyrPNnqwYStSl4xXqFWEJH0a14uYeXRJWlPXSxFD7/jfH1+qUoJSgs+ZGdDQHgHijHbpE+WopiCVL6y6HC6asawyTOl5Or+FXugGzylEzElStGLnfBYu6lVKcZVNYqICCwRaXdsClchBUpaJp6zhiA+SSk5jfkYeXFszJkBOJCVzMysgFj+6DkBlFNLTrTwgXG0GnTs5Tet1zbKtPSNgVRKx2Sd1clcD3PGAsYnJq4w1BBIbIaGsdMvSXKWhSFhKgc0qDg13HOsAIu+WEYAkBNQQNxziOfx96ZdH5DrmyIvKR0UpKXdanSaqLJDOCCc3aFKZcXtuuSWoqOF8ZcnNjubdEveN1mUreDkWbu4Q+DS+pNmcpv0xbgpE1td2UfW9kVsxFIlNrh1EfW9kNXSWXBPdQ/W5H2qPviF6bqKbdaEz6dEpZXuPWp4u8MruH61J+0R95MVO1FzpVa5kwJw4gyg4IWpJOFVRRgcnqwjMnA/j/2N1xXlIKcMs1FAMJHg4hpZdr+uZaZTscyoA9yM4mrJdiguWFKXVaS5LUT2sOGof28oo7Zs/IROQGQSQ6FKGIFqa0xAFjWtDESpOz16clTJnbnY+VaCmdZGM2YrCuWNFZuSQANQeUXVnlESwNQtubJSPZDOzyQJWBBYu+Ljm5GTcAIB6UdGWlJ+UNCVbgX8Iqg70efnilsMwFnIcjLNgDmwgaak41ua9GPvR4ArCT0aQN2JVfOPrPMLreWkOh81VqKVOUNZOHSZCikA13AHPmI1TQccl/pikarPJWqolywBqSr3x9KUQtBMpHbAfreIrGHBVgRRTk9o+vlGNvQRLXuAjBMtS1FpUvM1r51jG0SVB/0cssH1PtjjhFfl3kgqAdBQnE2lM+R3wx2NumWhJdMtSVMQCmoq+Z41gu1zUpSVLCR1RRq5ZP7IW2m95dnl9LMVhRRzXXIU8ImmlGVosx5JeKOhy5KS0YzLAFBie8ZwkkXuEyDMJxIQnHi3pZ+/KDrhv2VaZSJ0lRVLW7EpIqMxVnaCT/ILX7F96XN0K1EH9GsBicwXqD6xsSsNVQJAoaPDZd7S+l6FYCgQ4JAI40MDXps2S65OABnwlI/7T7IcpKXBMo0ESC3tg5KwAdKtyP4wvlzQWPcRug1RAzybxGoPIwwwi9oL66NUwrJAlAuOAqSAOEEWq+uisqpwcpCMYYOahwwgHaywFdpkkHql0r4hNUH1EUMiypVLSMNNx1GUSyux8aoB2a2nlW2QJktyWY4gxcZ8DzDxttUl0q1BGXEboMk3QELxJYUYJFA26kIZl4qwoVkMakNuAJzELm/O2HFetIW3hKAlqpEJtWOoj63sjoNtWFSVEeG7hEDtWnqJ+t7Ipi72iLIq0xRYB+tSftEfeTHQb/llU1QAeqj4KMc+sP8AmpX2iPvJjqF5GSJ6iZpCkqNOjJAc86wclegMba2iKvBWSilS9GSWo4OemkPbutAWhhISwOIqCxiB3sdeWYjXfFilh1y1lRzKCgppqQXpyga6baoHCmWOtQMOs+jNmTEEouOj2YZYzVlxdszpGSmpNINtmz8yXKx5uvEoDNKSAO+DNkrjMsGZN7Z00TwfU790UE6c9IrxRfnZDmalLRGrAKATkDRLVrqTAs5sat/RH1DRRzNnSoEpnK5KCT5gQlnWHBMUJgm4sBAJCcJAY9UihMMYg22VRwNk4ZWVeW6NNrI/RU+eGjXItDsEqmnd1UxiuYkqTiM2ixQhIq8YYMLvcYi4BCi3j5xvRLBO/fGCJQS/Ev4x6meEiuUbxBJEjtIFYyn6NOZJz/hrG6zSEGSQpllWYNQRubJoG2rvBCp6MO5juJq3lGFitHUmBAxKCSUpyJJFBwcgRDKV5HRao1jLi4EIVLwgOAPfDpUpEuUzAULBsqaNxjnn5N9qVTCpC5S5bBziBAB7LPry4HdFvbLwCpMxjVi2Lvh6VLYl7EWzjzpkyYqqQAEvyFYs7OqgGcRmySj0RBLsz82BijRegQQGYEOMRbUA+Rfujvjq1o3M6ewRKXSFDMiu7i4gpNo6lY1XdmU/7h6GNokio0PrFAg5/tneU5GFUpBWArrBPaA0KRrWHlwbSYpKFLBSsjIirnJ+WukN7VcjoXgAx4VYXyCikhL95iAu+57dJdEyUhSkAB0rBBIDEZa5wnJ9djobVFyqbMPXCnGoyZt3GIy97yAXOwuQpRUG0OSiO+sM59vnolhKkKD9oiuh1GTwgm2WaDiTLJALsKnCX05RFmbaKcSSewqzS8MtVQSuvA8oldqx1E/W9kdCk3MmbKSSCCDiSdRTJoh9trEqWlIP0qcmij42opEny9ybJqx/5mV9oj7yY6hb1pTaFYhmVOWc55COYWQfrEv7RH3kx16dYSbSVKYJcsxzJOu5orZJjVgKLuSBMVMqlQqNyGy5x7sHdEqWSvrLJDyVqAbBkQ4piDgE56QbegAlkHdUDPMBh30hldNjEqWa/KMWHZAYZDiak6mB8xat9KU3HS4OFXkmUipfVvUmFv8A9gxkYRQnPT8YUbQ2/ERLToApXPQcY23UpISCrxOfduiaeV+vKHRgqtjiTfS9AzUIIr4w1s9oTaJakqDaEajcRCiQUPVvfG5asBC0nLPlxjYzknsyUU+Gn8yMrEnwOQbQj3RpMlNNWL8zDm29dIIbJw+WTwhVaQKFu7LzinSJ62ZT54EKLTMKznSN89RVlGcqzBvfCMkm9IfFUTlu2UXN6yVhLaMTzy4Qfduz3RijvvOda+EUNilAcoLs8sB37nZoUscVsY8kuANnu8u4aniawTbrOUyySfwfNt0G2eUP7QbaLIJkpScsQhkUA2Jbtu8IViJLGppw38oPm3WlXWCjmMyXFXIOYZqARvu2Q6MCu0nLlG6XLMs1qk5w/H9NxFT+2mStntCuyCQRxyh3d8+YQcRfnpCO1oYiYMwatrDexWpCkJY5nz3GDAGKVHCVdctmAxfucCJq7r0S5CsWZIxDrMSSH4sPKKKVnh0NDyzPu74ltpbM1oStDJBGFTDmQW74TmTq0NxtcY+VhUGIEBJsSU0bkeGUYWO0vSuVeH4wYsAiEdGLR6lAETe2Wy5tUoYFAKScQcUPB9IcS7VWCCvONi9mSV6ZxO7romKtTNh6NSSp8hhILcTSOmzbzBUSxDmAeiSVzCBhdZJoxJyr3R50IzgZZpPh2PCorYbapQtDg4kg/RIodSD5wTa77RKSwHZACRoAAwHgIFlqZNNYnbxmOovAzzNIZHGmzyXepmTiVHMknuplBFpvGelUsCWVIKmJSapTvUk592UJJEwS5qVHIGvL4aK7pgtIOTHxBhePabYeTTSNtul2jokqkoE1eJIAKsIwakqbdDVK5qZShMDkBwRu9sG3QoKRRqfhCXajano3QgJU7p8vOH0vNsXbukbLu2iIQyj1QmnKpAgazKE0u8IpywJJzPHcCaPu98EXPaCAoVHwYVDJJx2MnBJ6KNUoAbu+PUK8oXKtBwgYjk5yf8HgiRah8d8b7sDzQ0lTeHrGarQKEZ/HpC1dvSS2bZj1jEzyS6R8UhoBTWdYYZEjdDOXCG7AVorU700/vDmWnCkM53wxAM1IDKdyDu0g1E0KFRAU20YVDEOqcjqDx4QULPhU4qk5jnuhqFsllSHB3esBSJ3Qn91R7gYazbQlIrU6AVJ90CT7JjTQcxBoEJl3qxqWrk3t1hVfi+kIKFORwI7oHX0qHLk8/h4zM5eFyG4tGNJmrR5ZLUOyc3dj5wcq80ISpS1AJTVRNAE7yd0KVBASZilUGZ15fhEzbJsycFhSiEGmAZEAhQxanIPEc4+ZaZRHaH1nvpM6qKZk8Srs94Afg8MF3kSjDQlhnlpnr3xH7PWkImkKHaLJ47+VPWLJdkCkGjUccIXK+oNV+RXKtIUGG/jv3wTzhRImlM0pNCa9+sMkwuLDkqCJgpSFFrsbvDtCQ0a1SYKUbAjKiPnWJRUzczwh1KmFKU6gBm1+Hgu0WYQRdF2KmKJUGQK8zpHY4u6Rs5WrYpuXbjo7PaFYFEoQThYuFZMaM2vIGGlku2XarOChiFpxJVqDoX0INDyimsd2ISCMIrnTtA5g73Bbvhbs1sn+ZiclC8UszSuUj6CCB1HOdfQRao0qFek1f5EN5XcbNZlJPXKsKSdBV/BxCywziC2h9ecPdtbYEoCPnLLAbgC5MTUlWRhGRJfVDINvbKGyjEK6mnh8eENUXeyXEJrvmvh8YqLJNBGcT40vWw5vRMXBj6eaVt2XADuk4q9U5xQyFgpXwNN2Wh1EA2q7kiYosXNQQSG5ERlZUCWkpAIBIOjRdFJImk7ZRXaWTUtDTpHTSFVhnABmaGMtcYmdQJPX1VjP4aDLDaeqhJzb+3lAyLMVKU5AfKng8NJKGTUBJGbcIehTJmUkV3nzjb0BSxDcYHNtQfmrPJKvWCpU8KDORzofOOMMJlnCi4biI9XZA1BSMFAjIv7Y+ReDGtN/sjqCITbG6zKmCYlLoUHI0xiniXFecLLItRFRhPj5x0S91IVKU7FPjHO5K+1RmJDbg9PKJMmL7eh8J6ozu2QVT5YG9+Q1i1WdPisT2zUsY1nVvAQ/QYW+BLpM3xKwzULyqRzpGZtwA3QbtFLSJZJ+aygd0Rd52szfkloUEjrB6u+oEBCOhjdsvLFOBRvggrFIhrJeagAHoA26Dv8A5fEM6tBWZ/G7LCxSkzSSCCA3gcoeSJYCWAjl1kvaZKWFoq1CNFA5pPxQxaXffiZhaqFaEsH4Z5iKMTVf6JywaZRJBZxpmI0WqeAkklhvNG741S70IBchxv8AisJbfjmk4yS4LDQPSgyeuecPEog74vKZaZy5iR1EumX9Ua9+fhAQvMhgp0k5w/sd24EBOeGkB3jd4YkCrRHJW7K4tVQfcNrCgw+aW8Q/tipsE4uKxzzZQqEyanJLOd+J6N3Rf3RLchtcuUJa++gr0O7ZLdAPGA5ktg+r0g20pLJEDzZWJLavFq4TN7Nv5tiHaILZh4cWWUoMISXVbKlLVT7IorN1g+UKirdhyejfLkZEd44xunlkE5UPpGEleXGNs2S4IOoisnJOVKQo5eMFfmaN3mYHQYLQqOMRjMuuWfmjzgSfNkSncgnckEnyhpJqWOTHPlANrNDQNlHUaT1vtgmpISFBLv1mD6ZDdEZeFoEueUt2hj76gjuaLO2ECgiM2lk/JL1ClJ7qH1HnATVoZHow2Ztg6ZSPpD0itln2RzfZ+aRa5ZPznSw5fhHRZS6uOXqYmf6Yx9PranEmooRUcI59szd0tdutKSkYUIwtSoUrNxuKfOOldGClo53clkMu9ZoCiRgUC+ZBwkU4FvGNgtnPaBr2uSbIXWqCeqrTOgO5TQy2eujpCFKBKcwdDXzEMNoSmYejVVJIxJIDULwxu+YwADAcNwhc6UqQ2Mm47ALbZGmYMNCQxGWesMk3awyq/dGciXjW/GkOlJEFG9im+C667ESo4iSwp8e+M7xdBDM435d8MLuTVUC3xLcniIpx8FS6SyZ9VOGL1/DhHlrAwkwzRhRYrTMMsFYU2Iio7MSlovDGnCHqC8KmqDi7BboBM5Shkp6bxpHQLnDM+7uiKueX10ADJJPKK+yTBvcZUhTW7GN/gorQoYRzaMpEly4rwgO2rIlp5h+6N9kJcViqHBEiX2mtM67ldKlHSSlqGKqUqQ+RrRnivuHaFExCDiBKw4YgjiHGojK9ruTaJfRzACHcU190Jrj2IkWSYpdnSUFVcGMlHcCM++M/jp6O9/stZUt0fG+CJSt8BXdPOR5QcBWGgEhL0gpK3MabNrBadI0wys5qz/NPpAN5lg1Q0MZHbP1DC+98jyjTSanPUmJDaiaypSfrn7v4xbTsjENth8qj6p/8YCXA4dFUm0FExCwHwqB9/rHSE2kuDwjnEv2R0Sz5J5D1ESZP2PDV3ilKcSiwGb5NE7d01C7WuYgMFB6hieyDBl6/5Zf1R6wFcHyvd7Ux2J2wJ8M75l/pTxYwTZVsH+NIzvn5T/aIxkZD40hOTU2NhuIddMwV5n1h57oQ3Nl3q9kUg7Jh8eCX0Gu1X6RXKMb217o33f8AKTOUeXtr3Q/HwCfRDbVAXdbH+kH8UxG2KemaMMs41FyW0ABd+WcWt6f8Ntn1h6piP/J12Lb9mPWAyLaCg6TYbssl7QTuQfMj3Q8XZ1S1qUnEyi4GgJZwBplC7ZL5WZ9X2xUTc+6CUU1QLbTMLRbcaEjg557qwZdq8oEldqKS7coYlQF2ZKSM41jspUPmmG6YwPZMGYaEI1BDO/GC0LeMJWkbUxhx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>
              <a:latin typeface="Century Gothic" pitchFamily="34" charset="0"/>
            </a:endParaRPr>
          </a:p>
        </p:txBody>
      </p:sp>
      <p:pic>
        <p:nvPicPr>
          <p:cNvPr id="12292" name="Picture 6" descr="http://3.bp.blogspot.com/__My2s6cSIXM/TSZVbIQ-0oI/AAAAAAAAAAw/Y0xUKtYDiOM/s1600/perros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2276872"/>
            <a:ext cx="4392488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15616" y="404664"/>
            <a:ext cx="7024687" cy="75882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MX" dirty="0" smtClean="0"/>
              <a:t>DERECHOS DE LOS ANIMALES</a:t>
            </a:r>
            <a:endParaRPr lang="es-MX" dirty="0"/>
          </a:p>
        </p:txBody>
      </p:sp>
      <p:sp>
        <p:nvSpPr>
          <p:cNvPr id="13315" name="2 Marcador de contenido"/>
          <p:cNvSpPr>
            <a:spLocks noGrp="1"/>
          </p:cNvSpPr>
          <p:nvPr>
            <p:ph idx="1"/>
          </p:nvPr>
        </p:nvSpPr>
        <p:spPr>
          <a:xfrm>
            <a:off x="357188" y="1571625"/>
            <a:ext cx="8286750" cy="5286375"/>
          </a:xfrm>
        </p:spPr>
        <p:txBody>
          <a:bodyPr/>
          <a:lstStyle/>
          <a:p>
            <a:r>
              <a:rPr lang="es-MX" sz="1800" b="1" dirty="0" smtClean="0"/>
              <a:t>Declaración Universal </a:t>
            </a:r>
            <a:br>
              <a:rPr lang="es-MX" sz="1800" b="1" dirty="0" smtClean="0"/>
            </a:br>
            <a:r>
              <a:rPr lang="es-MX" sz="1800" b="1" dirty="0" smtClean="0"/>
              <a:t>de los Derechos de los Animales</a:t>
            </a:r>
            <a:endParaRPr lang="es-MX" sz="1800" dirty="0" smtClean="0"/>
          </a:p>
          <a:p>
            <a:r>
              <a:rPr lang="es-MX" sz="1800" dirty="0" smtClean="0"/>
              <a:t>Considerando que todo animal posee derechos y que el desconocimiento y desprecio de dichos derechos han conducido y siguen conduciendo al hombre a cometer crímenes contra la naturaleza y los animales, se proclama lo siguiente:</a:t>
            </a:r>
          </a:p>
          <a:p>
            <a:r>
              <a:rPr lang="es-MX" sz="1800" b="1" dirty="0" smtClean="0"/>
              <a:t>Artículo No. 1</a:t>
            </a:r>
            <a:r>
              <a:rPr lang="es-MX" sz="1800" dirty="0" smtClean="0"/>
              <a:t/>
            </a:r>
            <a:br>
              <a:rPr lang="es-MX" sz="1800" dirty="0" smtClean="0"/>
            </a:br>
            <a:r>
              <a:rPr lang="es-MX" sz="1800" dirty="0" smtClean="0"/>
              <a:t>Todos los animales nacen iguales ante la vida y tienen los mismos derechos a la existencia.</a:t>
            </a:r>
          </a:p>
          <a:p>
            <a:r>
              <a:rPr lang="es-MX" sz="1800" b="1" dirty="0" smtClean="0"/>
              <a:t>Artículo No. 2</a:t>
            </a:r>
            <a:r>
              <a:rPr lang="es-MX" sz="1800" dirty="0" smtClean="0"/>
              <a:t/>
            </a:r>
            <a:br>
              <a:rPr lang="es-MX" sz="1800" dirty="0" smtClean="0"/>
            </a:br>
            <a:r>
              <a:rPr lang="es-MX" sz="1800" dirty="0" smtClean="0"/>
              <a:t>a) Todo animal tiene derecho al respeto. </a:t>
            </a:r>
            <a:br>
              <a:rPr lang="es-MX" sz="1800" dirty="0" smtClean="0"/>
            </a:br>
            <a:r>
              <a:rPr lang="es-MX" sz="1800" dirty="0" smtClean="0"/>
              <a:t>b) El hombre, como especie animal, no puede atribuirse el derecho de exterminar a los otros animales o de explotarlos, violando ese derecho. Tiene la obligación de poner sus conocimientos al servicio de los animales. </a:t>
            </a:r>
            <a:br>
              <a:rPr lang="es-MX" sz="1800" dirty="0" smtClean="0"/>
            </a:br>
            <a:r>
              <a:rPr lang="es-MX" sz="1800" dirty="0" smtClean="0"/>
              <a:t>c) Todos los animales tienen derecho a la atención, a los cuidados y a la protección del hombre.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95536" y="188640"/>
            <a:ext cx="8712968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800" b="1" dirty="0" smtClean="0"/>
              <a:t>Artículo No. 3</a:t>
            </a:r>
            <a:r>
              <a:rPr lang="es-MX" sz="1800" dirty="0" smtClean="0"/>
              <a:t/>
            </a:r>
            <a:br>
              <a:rPr lang="es-MX" sz="1800" dirty="0" smtClean="0"/>
            </a:br>
            <a:r>
              <a:rPr lang="es-MX" sz="1800" dirty="0" smtClean="0"/>
              <a:t>a) Ningún animal será sometido a malos tratos ni a actos crueles. </a:t>
            </a:r>
            <a:br>
              <a:rPr lang="es-MX" sz="1800" dirty="0" smtClean="0"/>
            </a:br>
            <a:r>
              <a:rPr lang="es-MX" sz="1800" dirty="0" smtClean="0"/>
              <a:t>b) Si es necesaria la muerte de un animal, ésta debe ser instantánea, indolora y no generadora de angustia.</a:t>
            </a:r>
          </a:p>
          <a:p>
            <a:pPr>
              <a:tabLst>
                <a:tab pos="3948113" algn="l"/>
              </a:tabLst>
            </a:pPr>
            <a:r>
              <a:rPr lang="es-MX" sz="1800" b="1" dirty="0" smtClean="0"/>
              <a:t>Artículo No. 4</a:t>
            </a:r>
            <a:r>
              <a:rPr lang="es-MX" sz="1800" dirty="0" smtClean="0"/>
              <a:t/>
            </a:r>
            <a:br>
              <a:rPr lang="es-MX" sz="1800" dirty="0" smtClean="0"/>
            </a:br>
            <a:r>
              <a:rPr lang="es-MX" sz="1800" dirty="0" smtClean="0"/>
              <a:t>a) Todo animal perteneciente a una especie salvaje tiene derecho a vivir libre en su propio ambiente natural, terrestre, aéreo o acuático y a reproducirse. </a:t>
            </a:r>
            <a:br>
              <a:rPr lang="es-MX" sz="1800" dirty="0" smtClean="0"/>
            </a:br>
            <a:r>
              <a:rPr lang="es-MX" sz="1800" dirty="0" smtClean="0"/>
              <a:t>b) Toda privación de libertad, incluso aquella que tenga fines educativos, es contraria a este derecho.</a:t>
            </a:r>
          </a:p>
          <a:p>
            <a:r>
              <a:rPr lang="es-MX" sz="1800" b="1" dirty="0" smtClean="0"/>
              <a:t>Artículo No. 5</a:t>
            </a:r>
            <a:r>
              <a:rPr lang="es-MX" sz="1800" dirty="0" smtClean="0"/>
              <a:t/>
            </a:r>
            <a:br>
              <a:rPr lang="es-MX" sz="1800" dirty="0" smtClean="0"/>
            </a:br>
            <a:r>
              <a:rPr lang="es-MX" sz="1800" dirty="0" smtClean="0"/>
              <a:t>a) Todo animal perteneciente a una especie que viva tradicionalmente en el entorno del hombre tiene derecho a vivir y crecer al ritmo y en las condiciones de vida y de libertad que sean propias de su especie. </a:t>
            </a:r>
            <a:br>
              <a:rPr lang="es-MX" sz="1800" dirty="0" smtClean="0"/>
            </a:br>
            <a:r>
              <a:rPr lang="es-MX" sz="1800" dirty="0" smtClean="0"/>
              <a:t>b) Toda modificación de dicho ritmo o dichas condiciones que fuera impuesta por el hombre con fines mercantiles es contraria a dicho derecho.</a:t>
            </a:r>
          </a:p>
          <a:p>
            <a:r>
              <a:rPr lang="es-MX" sz="1800" b="1" dirty="0" smtClean="0"/>
              <a:t>Artículo No. 6</a:t>
            </a:r>
            <a:r>
              <a:rPr lang="es-MX" sz="1800" dirty="0" smtClean="0"/>
              <a:t/>
            </a:r>
            <a:br>
              <a:rPr lang="es-MX" sz="1800" dirty="0" smtClean="0"/>
            </a:br>
            <a:r>
              <a:rPr lang="es-MX" sz="1800" dirty="0" smtClean="0"/>
              <a:t>a) Todo animal que el hombre haya escogido como compañero tiene derecho a que la duración de su vida sea conforme a su longevidad natural. </a:t>
            </a:r>
            <a:br>
              <a:rPr lang="es-MX" sz="1800" dirty="0" smtClean="0"/>
            </a:br>
            <a:r>
              <a:rPr lang="es-MX" sz="1800" dirty="0" smtClean="0"/>
              <a:t>b) El abandono de un animal es un acto cruel y degradante.</a:t>
            </a:r>
          </a:p>
          <a:p>
            <a:r>
              <a:rPr lang="es-MX" sz="1800" b="1" dirty="0" smtClean="0"/>
              <a:t>Artículo No. 7</a:t>
            </a:r>
            <a:r>
              <a:rPr lang="es-MX" sz="1800" dirty="0" smtClean="0"/>
              <a:t/>
            </a:r>
            <a:br>
              <a:rPr lang="es-MX" sz="1800" dirty="0" smtClean="0"/>
            </a:br>
            <a:r>
              <a:rPr lang="es-MX" sz="1800" dirty="0" smtClean="0"/>
              <a:t>Todo animal de trabajo tiene derecho a una limitación razonable del tiempo e intensidad del trabajo, a una alimentación reparadora y al reposo.</a:t>
            </a:r>
          </a:p>
          <a:p>
            <a:endParaRPr lang="es-MX" sz="1800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55576" y="476672"/>
            <a:ext cx="6777037" cy="4779962"/>
          </a:xfrm>
        </p:spPr>
        <p:txBody>
          <a:bodyPr rtlCol="0">
            <a:noAutofit/>
          </a:bodyPr>
          <a:lstStyle/>
          <a:p>
            <a:pPr indent="-274320" fontAlgn="auto">
              <a:spcAft>
                <a:spcPts val="0"/>
              </a:spcAft>
              <a:defRPr/>
            </a:pPr>
            <a:r>
              <a:rPr lang="es-MX" sz="1800" b="1" dirty="0"/>
              <a:t>Artículo No. 8</a:t>
            </a:r>
            <a:r>
              <a:rPr lang="es-MX" sz="1800" dirty="0"/>
              <a:t/>
            </a:r>
            <a:br>
              <a:rPr lang="es-MX" sz="1800" dirty="0"/>
            </a:br>
            <a:r>
              <a:rPr lang="es-MX" sz="1800" dirty="0"/>
              <a:t>a) La experimentación animal que implique un sufrimiento físico o psicológico es incompatible con los derechos del animal, tanto si se trata de experimentos médicos, científicos, comerciales, como de otra forma de experimentación. </a:t>
            </a:r>
            <a:br>
              <a:rPr lang="es-MX" sz="1800" dirty="0"/>
            </a:br>
            <a:r>
              <a:rPr lang="es-MX" sz="1800" dirty="0"/>
              <a:t>b) Las técnicas alternativas deben ser utilizadas y desarrolladas.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es-MX" sz="1800" b="1" dirty="0"/>
              <a:t>Artículo No. 9</a:t>
            </a:r>
            <a:r>
              <a:rPr lang="es-MX" sz="1800" dirty="0"/>
              <a:t/>
            </a:r>
            <a:br>
              <a:rPr lang="es-MX" sz="1800" dirty="0"/>
            </a:br>
            <a:r>
              <a:rPr lang="es-MX" sz="1800" dirty="0"/>
              <a:t>Cuando un animal es criado para la alimentación debe ser nutrido, instalado y transportado, así como sacrificado, sin que ello resulte para él motivo de ansiedad o dolor.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es-MX" sz="1800" b="1" dirty="0"/>
              <a:t>Artículo No. 10</a:t>
            </a:r>
            <a:r>
              <a:rPr lang="es-MX" sz="1800" dirty="0"/>
              <a:t/>
            </a:r>
            <a:br>
              <a:rPr lang="es-MX" sz="1800" dirty="0"/>
            </a:br>
            <a:r>
              <a:rPr lang="es-MX" sz="1800" dirty="0"/>
              <a:t>a) Ningún animal debe ser explotado para esparcimiento del hombre. </a:t>
            </a:r>
            <a:br>
              <a:rPr lang="es-MX" sz="1800" dirty="0"/>
            </a:br>
            <a:r>
              <a:rPr lang="es-MX" sz="1800" dirty="0"/>
              <a:t>b) Las exhibiciones de animales y los espectáculos que se sirvan de animales son incompatibles con la dignidad del animal</a:t>
            </a:r>
            <a:r>
              <a:rPr lang="es-MX" sz="1800" dirty="0" smtClean="0"/>
              <a:t>.</a:t>
            </a:r>
            <a:endParaRPr lang="es-MX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11560" y="476672"/>
            <a:ext cx="813690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274320" fontAlgn="auto">
              <a:spcAft>
                <a:spcPts val="0"/>
              </a:spcAft>
              <a:defRPr/>
            </a:pPr>
            <a:r>
              <a:rPr lang="es-MX" b="1" dirty="0" smtClean="0"/>
              <a:t>Artículo No. 11</a:t>
            </a:r>
            <a:r>
              <a:rPr lang="es-MX" dirty="0" smtClean="0"/>
              <a:t/>
            </a:r>
            <a:br>
              <a:rPr lang="es-MX" dirty="0" smtClean="0"/>
            </a:br>
            <a:r>
              <a:rPr lang="es-MX" dirty="0" smtClean="0"/>
              <a:t>Todo acto que implique la muerte de un animal sin necesidad es un </a:t>
            </a:r>
            <a:r>
              <a:rPr lang="es-MX" dirty="0" err="1" smtClean="0"/>
              <a:t>biocidio</a:t>
            </a:r>
            <a:r>
              <a:rPr lang="es-MX" dirty="0" smtClean="0"/>
              <a:t>, es decir, un crimen contra la vida.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es-MX" b="1" dirty="0" smtClean="0"/>
              <a:t>Artículo No. 12</a:t>
            </a:r>
            <a:r>
              <a:rPr lang="es-MX" dirty="0" smtClean="0"/>
              <a:t/>
            </a:r>
            <a:br>
              <a:rPr lang="es-MX" dirty="0" smtClean="0"/>
            </a:br>
            <a:r>
              <a:rPr lang="es-MX" dirty="0" smtClean="0"/>
              <a:t>a) Todo acto que implique la muerte de un gran número de animales salvajes es un genocidio, es decir, un crimen contra la especie. </a:t>
            </a:r>
            <a:br>
              <a:rPr lang="es-MX" dirty="0" smtClean="0"/>
            </a:br>
            <a:r>
              <a:rPr lang="es-MX" dirty="0" smtClean="0"/>
              <a:t>b) La contaminación y la destrucción del ambiente natural conducen al genocidio.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es-MX" b="1" dirty="0" smtClean="0"/>
              <a:t>Artículo No. 13</a:t>
            </a:r>
            <a:r>
              <a:rPr lang="es-MX" dirty="0" smtClean="0"/>
              <a:t/>
            </a:r>
            <a:br>
              <a:rPr lang="es-MX" dirty="0" smtClean="0"/>
            </a:br>
            <a:r>
              <a:rPr lang="es-MX" dirty="0" smtClean="0"/>
              <a:t>a) Un animal muerto debe ser tratado con respeto. </a:t>
            </a:r>
            <a:br>
              <a:rPr lang="es-MX" dirty="0" smtClean="0"/>
            </a:br>
            <a:r>
              <a:rPr lang="es-MX" dirty="0" smtClean="0"/>
              <a:t>b) Las escenas de violencia, en las cuales los animales son víctimas, deben ser prohibidas en el cine y en la televisión, salvo si ellas tienen como fin dar muestra de los atentados contra los derechos del animal.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es-MX" b="1" dirty="0" smtClean="0"/>
              <a:t>Artículo No. 14</a:t>
            </a:r>
            <a:r>
              <a:rPr lang="es-MX" dirty="0" smtClean="0"/>
              <a:t/>
            </a:r>
            <a:br>
              <a:rPr lang="es-MX" dirty="0" smtClean="0"/>
            </a:br>
            <a:r>
              <a:rPr lang="es-MX" dirty="0" smtClean="0"/>
              <a:t>a) Los organismos de protección y salvaguarda de los animales deben ser representados a nivel gubernamental. </a:t>
            </a:r>
            <a:br>
              <a:rPr lang="es-MX" dirty="0" smtClean="0"/>
            </a:br>
            <a:r>
              <a:rPr lang="es-MX" dirty="0" smtClean="0"/>
              <a:t>b) Los derechos del animal deben ser defendidos por la ley, como lo son los derechos del hombre.</a:t>
            </a:r>
          </a:p>
          <a:p>
            <a:pPr indent="-274320" fontAlgn="auto">
              <a:spcAft>
                <a:spcPts val="0"/>
              </a:spcAft>
              <a:defRPr/>
            </a:pPr>
            <a:endParaRPr lang="es-MX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title"/>
          </p:nvPr>
        </p:nvSpPr>
        <p:spPr>
          <a:xfrm>
            <a:off x="1042988" y="1027113"/>
            <a:ext cx="7024687" cy="746125"/>
          </a:xfrm>
        </p:spPr>
        <p:txBody>
          <a:bodyPr/>
          <a:lstStyle/>
          <a:p>
            <a:r>
              <a:rPr lang="es-MX" sz="2400" smtClean="0"/>
              <a:t>ACTIVIDADES</a:t>
            </a:r>
            <a:br>
              <a:rPr lang="es-MX" sz="2400" smtClean="0"/>
            </a:br>
            <a:r>
              <a:rPr lang="es-MX" sz="2400" smtClean="0"/>
              <a:t>COMPLETA EL SIGUIENTE CUADRO SINÓPTICO</a:t>
            </a:r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</p:nvPr>
        </p:nvGraphicFramePr>
        <p:xfrm>
          <a:off x="1042988" y="2324100"/>
          <a:ext cx="6777037" cy="35083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2400" smtClean="0"/>
              <a:t>COMPLETA EL MAPA MENTAL CON LOS EFECTOS DEL USO ARBITRARIO DE TRANSGÉNICOS</a:t>
            </a:r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642910" y="2324100"/>
          <a:ext cx="8072494" cy="41767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143</TotalTime>
  <Words>294</Words>
  <Application>Microsoft Office PowerPoint</Application>
  <PresentationFormat>Presentación en pantalla (4:3)</PresentationFormat>
  <Paragraphs>68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16" baseType="lpstr">
      <vt:lpstr>Austin</vt:lpstr>
      <vt:lpstr>Diapositiva 1</vt:lpstr>
      <vt:lpstr>ALIMENTOS TRANSGÉNICOS</vt:lpstr>
      <vt:lpstr>REACTIVACIÓN DE CONOCIMIENTOS (Contesta en tu cuaderno)</vt:lpstr>
      <vt:lpstr>Diapositiva 4</vt:lpstr>
      <vt:lpstr>Los alimentos transgénicos </vt:lpstr>
      <vt:lpstr>MANIPULACIÓN GENÉTICA</vt:lpstr>
      <vt:lpstr>CLONACIÓN HUMANA</vt:lpstr>
      <vt:lpstr>Diapositiva 8</vt:lpstr>
      <vt:lpstr>Diapositiva 9</vt:lpstr>
      <vt:lpstr>DERECHOS DE LOS ANIMALES</vt:lpstr>
      <vt:lpstr>Diapositiva 11</vt:lpstr>
      <vt:lpstr>Diapositiva 12</vt:lpstr>
      <vt:lpstr>Diapositiva 13</vt:lpstr>
      <vt:lpstr>ACTIVIDADES COMPLETA EL SIGUIENTE CUADRO SINÓPTICO</vt:lpstr>
      <vt:lpstr>COMPLETA EL MAPA MENTAL CON LOS EFECTOS DEL USO ARBITRARIO DE TRANSGÉNICOS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ALIMENTOS TRANSGÉNICOS</dc:title>
  <dc:creator>Fatima</dc:creator>
  <cp:lastModifiedBy>usuario</cp:lastModifiedBy>
  <cp:revision>18</cp:revision>
  <dcterms:created xsi:type="dcterms:W3CDTF">2013-02-27T04:53:29Z</dcterms:created>
  <dcterms:modified xsi:type="dcterms:W3CDTF">2013-05-13T18:28:40Z</dcterms:modified>
</cp:coreProperties>
</file>