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7" r:id="rId2"/>
    <p:sldId id="257" r:id="rId3"/>
    <p:sldId id="258" r:id="rId4"/>
    <p:sldId id="259" r:id="rId5"/>
    <p:sldId id="260" r:id="rId6"/>
    <p:sldId id="261" r:id="rId7"/>
    <p:sldId id="263" r:id="rId8"/>
    <p:sldId id="296" r:id="rId9"/>
    <p:sldId id="294" r:id="rId10"/>
    <p:sldId id="295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7" r:id="rId26"/>
    <p:sldId id="286" r:id="rId27"/>
    <p:sldId id="288" r:id="rId28"/>
    <p:sldId id="289" r:id="rId29"/>
    <p:sldId id="290" r:id="rId30"/>
    <p:sldId id="293" r:id="rId31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6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BE7206-4D20-4309-8CDA-593C6501C3E8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s-MX"/>
        </a:p>
      </dgm:t>
    </dgm:pt>
    <dgm:pt modelId="{3520A19B-FFAC-4CFC-922B-1861B5D4F122}">
      <dgm:prSet phldrT="[Texto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dirty="0" smtClean="0"/>
            <a:t>Emotiva o expresiva</a:t>
          </a:r>
        </a:p>
        <a:p>
          <a:pPr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800" dirty="0"/>
        </a:p>
      </dgm:t>
    </dgm:pt>
    <dgm:pt modelId="{C3CBE11F-A18B-4371-8333-45F051A5EEBF}" type="parTrans" cxnId="{C86DD327-1980-4D91-BCF7-E7AB0561D196}">
      <dgm:prSet/>
      <dgm:spPr/>
      <dgm:t>
        <a:bodyPr/>
        <a:lstStyle/>
        <a:p>
          <a:endParaRPr lang="es-MX"/>
        </a:p>
      </dgm:t>
    </dgm:pt>
    <dgm:pt modelId="{C5964E45-8647-4668-AF7B-73E2AE8110C7}" type="sibTrans" cxnId="{C86DD327-1980-4D91-BCF7-E7AB0561D196}">
      <dgm:prSet/>
      <dgm:spPr/>
      <dgm:t>
        <a:bodyPr/>
        <a:lstStyle/>
        <a:p>
          <a:endParaRPr lang="es-MX"/>
        </a:p>
      </dgm:t>
    </dgm:pt>
    <dgm:pt modelId="{BDB43AAD-297E-4AA9-A34A-FFF3F78DE236}">
      <dgm:prSet phldrT="[Texto]" custT="1"/>
      <dgm:spPr/>
      <dgm:t>
        <a:bodyPr/>
        <a:lstStyle/>
        <a:p>
          <a:r>
            <a:rPr lang="es-MX" sz="1600" dirty="0" smtClean="0"/>
            <a:t>Cuando comunicamos algo que estamos sintiendo o experimentando.</a:t>
          </a:r>
        </a:p>
        <a:p>
          <a:r>
            <a:rPr lang="es-MX" sz="1600" dirty="0" smtClean="0"/>
            <a:t>Se</a:t>
          </a:r>
          <a:r>
            <a:rPr lang="es-MX" sz="1600" baseline="0" dirty="0" smtClean="0"/>
            <a:t> utiliza siempre la primera persona del singular</a:t>
          </a:r>
          <a:endParaRPr lang="es-MX" sz="1600" dirty="0" smtClean="0"/>
        </a:p>
        <a:p>
          <a:endParaRPr lang="es-MX" sz="800" dirty="0"/>
        </a:p>
      </dgm:t>
    </dgm:pt>
    <dgm:pt modelId="{06C6D772-3A8E-48F9-85F6-0EF2B9A8BF2D}" type="parTrans" cxnId="{88A05F46-E939-4867-91BA-9A898F7BC71D}">
      <dgm:prSet/>
      <dgm:spPr/>
      <dgm:t>
        <a:bodyPr/>
        <a:lstStyle/>
        <a:p>
          <a:endParaRPr lang="es-MX"/>
        </a:p>
      </dgm:t>
    </dgm:pt>
    <dgm:pt modelId="{532C0B4F-9478-44A3-AF33-385B8C8B2B2D}" type="sibTrans" cxnId="{88A05F46-E939-4867-91BA-9A898F7BC71D}">
      <dgm:prSet/>
      <dgm:spPr/>
      <dgm:t>
        <a:bodyPr/>
        <a:lstStyle/>
        <a:p>
          <a:endParaRPr lang="es-MX"/>
        </a:p>
      </dgm:t>
    </dgm:pt>
    <dgm:pt modelId="{66B0317F-CF7C-4C8B-AAD2-AC245B6A8CC8}">
      <dgm:prSet phldrT="[Texto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dirty="0" smtClean="0"/>
            <a:t>Conativa, apelativa o directiva</a:t>
          </a:r>
        </a:p>
        <a:p>
          <a:pPr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500" dirty="0"/>
        </a:p>
      </dgm:t>
    </dgm:pt>
    <dgm:pt modelId="{31154E8C-FFE6-4482-8B74-05C00D3C0997}" type="parTrans" cxnId="{6F67580D-C0CC-49D5-90AD-5DA6A4F7783F}">
      <dgm:prSet/>
      <dgm:spPr/>
      <dgm:t>
        <a:bodyPr/>
        <a:lstStyle/>
        <a:p>
          <a:endParaRPr lang="es-MX"/>
        </a:p>
      </dgm:t>
    </dgm:pt>
    <dgm:pt modelId="{2D8B782C-CCFC-4513-BE9F-2226E3CB3517}" type="sibTrans" cxnId="{6F67580D-C0CC-49D5-90AD-5DA6A4F7783F}">
      <dgm:prSet/>
      <dgm:spPr/>
      <dgm:t>
        <a:bodyPr/>
        <a:lstStyle/>
        <a:p>
          <a:endParaRPr lang="es-MX"/>
        </a:p>
      </dgm:t>
    </dgm:pt>
    <dgm:pt modelId="{5A38CC61-ED70-4DEC-B44A-E0C683E7BA89}">
      <dgm:prSet phldrT="[Texto]" custT="1"/>
      <dgm:spPr/>
      <dgm:t>
        <a:bodyPr/>
        <a:lstStyle/>
        <a:p>
          <a:r>
            <a:rPr lang="es-MX" sz="1800" dirty="0" smtClean="0"/>
            <a:t>Cuando ordenamos o pedimos que hagan o dejen de hacer algo</a:t>
          </a:r>
          <a:endParaRPr lang="es-MX" sz="1800" dirty="0"/>
        </a:p>
      </dgm:t>
    </dgm:pt>
    <dgm:pt modelId="{92F6DDBB-39EA-4114-8D26-0E7869EFDC88}" type="parTrans" cxnId="{758CBE1E-E4C6-4DF4-A82D-1286B0979161}">
      <dgm:prSet/>
      <dgm:spPr/>
      <dgm:t>
        <a:bodyPr/>
        <a:lstStyle/>
        <a:p>
          <a:endParaRPr lang="es-MX"/>
        </a:p>
      </dgm:t>
    </dgm:pt>
    <dgm:pt modelId="{8F9B29E3-2E9A-4201-97EA-9D350A911CBA}" type="sibTrans" cxnId="{758CBE1E-E4C6-4DF4-A82D-1286B0979161}">
      <dgm:prSet/>
      <dgm:spPr/>
      <dgm:t>
        <a:bodyPr/>
        <a:lstStyle/>
        <a:p>
          <a:endParaRPr lang="es-MX"/>
        </a:p>
      </dgm:t>
    </dgm:pt>
    <dgm:pt modelId="{9E19F9FF-9C97-4F2D-91C9-C4D904563E22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dirty="0" smtClean="0"/>
            <a:t>Referencial,</a:t>
          </a:r>
          <a:r>
            <a:rPr lang="es-MX" sz="1600" baseline="0" dirty="0" smtClean="0"/>
            <a:t> representativa o informativa</a:t>
          </a:r>
          <a:endParaRPr lang="es-MX" sz="1600" dirty="0" smtClean="0"/>
        </a:p>
        <a:p>
          <a:pPr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dirty="0"/>
        </a:p>
      </dgm:t>
    </dgm:pt>
    <dgm:pt modelId="{A1253517-F693-4345-8F61-57C7CC34A9EC}" type="parTrans" cxnId="{450F1F9D-5F43-4A1A-8ACC-CF7851055169}">
      <dgm:prSet/>
      <dgm:spPr/>
      <dgm:t>
        <a:bodyPr/>
        <a:lstStyle/>
        <a:p>
          <a:endParaRPr lang="es-MX"/>
        </a:p>
      </dgm:t>
    </dgm:pt>
    <dgm:pt modelId="{D171007C-8868-477D-B63E-E88F3A7A19C2}" type="sibTrans" cxnId="{450F1F9D-5F43-4A1A-8ACC-CF7851055169}">
      <dgm:prSet/>
      <dgm:spPr/>
      <dgm:t>
        <a:bodyPr/>
        <a:lstStyle/>
        <a:p>
          <a:endParaRPr lang="es-MX"/>
        </a:p>
      </dgm:t>
    </dgm:pt>
    <dgm:pt modelId="{9F9C2D6F-97F7-45F5-8E97-F9CEA4FBE9BC}">
      <dgm:prSet phldrT="[Texto]" custT="1"/>
      <dgm:spPr/>
      <dgm:t>
        <a:bodyPr/>
        <a:lstStyle/>
        <a:p>
          <a:r>
            <a:rPr lang="es-MX" sz="1800" dirty="0" smtClean="0"/>
            <a:t>Hace referencia al mundo de los objetos y de las ideas, para presentarla a los demás.</a:t>
          </a:r>
          <a:endParaRPr lang="es-MX" sz="1800" dirty="0"/>
        </a:p>
      </dgm:t>
    </dgm:pt>
    <dgm:pt modelId="{A1FE9280-E903-43B9-A282-6DBEF1001230}" type="parTrans" cxnId="{54A2A263-1E10-4A3B-B356-4148FE1CBC32}">
      <dgm:prSet/>
      <dgm:spPr/>
      <dgm:t>
        <a:bodyPr/>
        <a:lstStyle/>
        <a:p>
          <a:endParaRPr lang="es-MX"/>
        </a:p>
      </dgm:t>
    </dgm:pt>
    <dgm:pt modelId="{2D79CDEE-73BF-4349-908B-9AB1B53DF123}" type="sibTrans" cxnId="{54A2A263-1E10-4A3B-B356-4148FE1CBC32}">
      <dgm:prSet/>
      <dgm:spPr/>
      <dgm:t>
        <a:bodyPr/>
        <a:lstStyle/>
        <a:p>
          <a:endParaRPr lang="es-MX"/>
        </a:p>
      </dgm:t>
    </dgm:pt>
    <dgm:pt modelId="{4F957C56-8046-4992-BBB2-EFDA80F72222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dirty="0" smtClean="0"/>
            <a:t>Metalingüística</a:t>
          </a:r>
          <a:endParaRPr lang="es-MX" dirty="0" smtClean="0"/>
        </a:p>
      </dgm:t>
    </dgm:pt>
    <dgm:pt modelId="{D9CC7086-CC87-4D3D-8554-806331E18239}" type="parTrans" cxnId="{E0B969E0-A294-4E1C-BD69-27B1FF0EF4D2}">
      <dgm:prSet/>
      <dgm:spPr/>
      <dgm:t>
        <a:bodyPr/>
        <a:lstStyle/>
        <a:p>
          <a:endParaRPr lang="es-MX"/>
        </a:p>
      </dgm:t>
    </dgm:pt>
    <dgm:pt modelId="{544A1077-24A0-48ED-B977-A31AF27CDE8E}" type="sibTrans" cxnId="{E0B969E0-A294-4E1C-BD69-27B1FF0EF4D2}">
      <dgm:prSet/>
      <dgm:spPr/>
      <dgm:t>
        <a:bodyPr/>
        <a:lstStyle/>
        <a:p>
          <a:endParaRPr lang="es-MX"/>
        </a:p>
      </dgm:t>
    </dgm:pt>
    <dgm:pt modelId="{00A32388-C6AB-49FE-AEBA-484BE7ED4791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dirty="0" smtClean="0"/>
            <a:t>Fática, relacional o de contacto</a:t>
          </a:r>
        </a:p>
      </dgm:t>
    </dgm:pt>
    <dgm:pt modelId="{FB0DD587-58C2-4EFC-BE08-3EB458A898FB}" type="parTrans" cxnId="{D23726E3-1E29-4B29-B40E-78D4D71864F9}">
      <dgm:prSet/>
      <dgm:spPr/>
      <dgm:t>
        <a:bodyPr/>
        <a:lstStyle/>
        <a:p>
          <a:endParaRPr lang="es-MX"/>
        </a:p>
      </dgm:t>
    </dgm:pt>
    <dgm:pt modelId="{BD45494B-7F8A-4293-A3AE-C82E0815EE3F}" type="sibTrans" cxnId="{D23726E3-1E29-4B29-B40E-78D4D71864F9}">
      <dgm:prSet/>
      <dgm:spPr/>
      <dgm:t>
        <a:bodyPr/>
        <a:lstStyle/>
        <a:p>
          <a:endParaRPr lang="es-MX"/>
        </a:p>
      </dgm:t>
    </dgm:pt>
    <dgm:pt modelId="{5AE70D5B-EFAF-4A06-A81A-90CEFB0F2A4D}">
      <dgm:prSet phldrT="[Texto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es-MX" sz="2000" dirty="0" smtClean="0"/>
            <a:t>Poética</a:t>
          </a:r>
          <a:r>
            <a:rPr lang="es-MX" sz="2000" baseline="0" dirty="0" smtClean="0"/>
            <a:t> o estética</a:t>
          </a:r>
          <a:endParaRPr lang="es-MX" sz="2000" dirty="0" smtClean="0"/>
        </a:p>
      </dgm:t>
    </dgm:pt>
    <dgm:pt modelId="{EC16E7C4-698D-40A4-A291-42CDD8F7B058}" type="parTrans" cxnId="{5B7821CB-C8A1-464C-9FFE-C20C3A75370D}">
      <dgm:prSet/>
      <dgm:spPr/>
      <dgm:t>
        <a:bodyPr/>
        <a:lstStyle/>
        <a:p>
          <a:endParaRPr lang="es-MX"/>
        </a:p>
      </dgm:t>
    </dgm:pt>
    <dgm:pt modelId="{15060DDD-8EEE-43BA-AFBE-614C5924D225}" type="sibTrans" cxnId="{5B7821CB-C8A1-464C-9FFE-C20C3A75370D}">
      <dgm:prSet/>
      <dgm:spPr/>
      <dgm:t>
        <a:bodyPr/>
        <a:lstStyle/>
        <a:p>
          <a:endParaRPr lang="es-MX"/>
        </a:p>
      </dgm:t>
    </dgm:pt>
    <dgm:pt modelId="{A212A8D6-0AA2-447E-ACEB-270138B05EE4}">
      <dgm:prSet phldrT="[Texto]"/>
      <dgm:spPr/>
      <dgm:t>
        <a:bodyPr/>
        <a:lstStyle/>
        <a:p>
          <a:endParaRPr lang="es-MX" sz="1300" dirty="0"/>
        </a:p>
      </dgm:t>
    </dgm:pt>
    <dgm:pt modelId="{107D90BC-54A5-4A5E-9840-574EB978E6A4}" type="parTrans" cxnId="{9B0882DF-A354-4203-95B4-AA5DDF978DAD}">
      <dgm:prSet/>
      <dgm:spPr/>
      <dgm:t>
        <a:bodyPr/>
        <a:lstStyle/>
        <a:p>
          <a:endParaRPr lang="es-MX"/>
        </a:p>
      </dgm:t>
    </dgm:pt>
    <dgm:pt modelId="{C80B317C-B649-41EF-BDFC-8C0FF56F6B96}" type="sibTrans" cxnId="{9B0882DF-A354-4203-95B4-AA5DDF978DAD}">
      <dgm:prSet/>
      <dgm:spPr/>
      <dgm:t>
        <a:bodyPr/>
        <a:lstStyle/>
        <a:p>
          <a:endParaRPr lang="es-MX"/>
        </a:p>
      </dgm:t>
    </dgm:pt>
    <dgm:pt modelId="{DC80EDE5-C07D-4402-AE04-C8151C4024D7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000" dirty="0" smtClean="0"/>
            <a:t>Cuando se informa sobre la estructura del lenguaje y el significado de las palabras.</a:t>
          </a:r>
        </a:p>
      </dgm:t>
    </dgm:pt>
    <dgm:pt modelId="{6A5FA035-F2B1-401C-B7CB-8194CD6A3768}" type="parTrans" cxnId="{354BFD5A-26A6-4FBA-8280-92989A2C17A7}">
      <dgm:prSet/>
      <dgm:spPr/>
      <dgm:t>
        <a:bodyPr/>
        <a:lstStyle/>
        <a:p>
          <a:endParaRPr lang="es-MX"/>
        </a:p>
      </dgm:t>
    </dgm:pt>
    <dgm:pt modelId="{96D31B1E-51E3-4142-97B4-FED0886BD856}" type="sibTrans" cxnId="{354BFD5A-26A6-4FBA-8280-92989A2C17A7}">
      <dgm:prSet/>
      <dgm:spPr/>
      <dgm:t>
        <a:bodyPr/>
        <a:lstStyle/>
        <a:p>
          <a:endParaRPr lang="es-MX"/>
        </a:p>
      </dgm:t>
    </dgm:pt>
    <dgm:pt modelId="{B290ED8B-9A05-4F9D-B654-C72608117E1F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dirty="0" smtClean="0"/>
            <a:t>Cuando se sostiene una conversación solo por mantener el contacto con otros, sin ninguna intención en específico.</a:t>
          </a:r>
        </a:p>
        <a:p>
          <a:pPr marR="0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endParaRPr lang="es-MX" dirty="0" smtClean="0"/>
        </a:p>
      </dgm:t>
    </dgm:pt>
    <dgm:pt modelId="{D6FB5C32-F3E0-4B2D-88D0-E35F378C2E5C}" type="parTrans" cxnId="{67BB79A7-D8FD-4E05-8AEB-0EDC81A08510}">
      <dgm:prSet/>
      <dgm:spPr/>
      <dgm:t>
        <a:bodyPr/>
        <a:lstStyle/>
        <a:p>
          <a:endParaRPr lang="es-MX"/>
        </a:p>
      </dgm:t>
    </dgm:pt>
    <dgm:pt modelId="{6D851DDE-0AB2-42D1-8BD5-8483EE491940}" type="sibTrans" cxnId="{67BB79A7-D8FD-4E05-8AEB-0EDC81A08510}">
      <dgm:prSet/>
      <dgm:spPr/>
      <dgm:t>
        <a:bodyPr/>
        <a:lstStyle/>
        <a:p>
          <a:endParaRPr lang="es-MX"/>
        </a:p>
      </dgm:t>
    </dgm:pt>
    <dgm:pt modelId="{E9639459-55D8-48C9-8169-BD448B8DFD9C}">
      <dgm:prSet phldrT="[Texto]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es-MX" dirty="0" smtClean="0"/>
            <a:t>Mediante esta función se busca embellecer el mensaje y producir ciertas sensaciones en el receptor.</a:t>
          </a:r>
        </a:p>
      </dgm:t>
    </dgm:pt>
    <dgm:pt modelId="{133FEBB3-2684-45EC-B5DF-CEFDA166DFD2}" type="parTrans" cxnId="{B8619FFB-15A2-49BF-ADCC-2CD8AF52FDAD}">
      <dgm:prSet/>
      <dgm:spPr/>
      <dgm:t>
        <a:bodyPr/>
        <a:lstStyle/>
        <a:p>
          <a:endParaRPr lang="es-MX"/>
        </a:p>
      </dgm:t>
    </dgm:pt>
    <dgm:pt modelId="{DDEE702B-979A-4DDA-9DA3-BB82727939EA}" type="sibTrans" cxnId="{B8619FFB-15A2-49BF-ADCC-2CD8AF52FDAD}">
      <dgm:prSet/>
      <dgm:spPr/>
      <dgm:t>
        <a:bodyPr/>
        <a:lstStyle/>
        <a:p>
          <a:endParaRPr lang="es-MX"/>
        </a:p>
      </dgm:t>
    </dgm:pt>
    <dgm:pt modelId="{FE0519B3-F02B-41C0-9A30-5F9D09526555}" type="pres">
      <dgm:prSet presAssocID="{64BE7206-4D20-4309-8CDA-593C6501C3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BDE3A552-A66B-4598-B467-224E3869AF26}" type="pres">
      <dgm:prSet presAssocID="{3520A19B-FFAC-4CFC-922B-1861B5D4F122}" presName="linNode" presStyleCnt="0"/>
      <dgm:spPr/>
      <dgm:t>
        <a:bodyPr/>
        <a:lstStyle/>
        <a:p>
          <a:endParaRPr lang="es-MX"/>
        </a:p>
      </dgm:t>
    </dgm:pt>
    <dgm:pt modelId="{C566A690-9F53-40FD-842E-9509E20C5D09}" type="pres">
      <dgm:prSet presAssocID="{3520A19B-FFAC-4CFC-922B-1861B5D4F122}" presName="parentText" presStyleLbl="node1" presStyleIdx="0" presStyleCnt="6" custScaleX="76991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C1A73D0-5A66-4EE4-AFBA-2BDDBC548B7C}" type="pres">
      <dgm:prSet presAssocID="{3520A19B-FFAC-4CFC-922B-1861B5D4F122}" presName="descendantText" presStyleLbl="alignAccFollowNode1" presStyleIdx="0" presStyleCnt="6" custScaleX="146243" custScaleY="14996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D915F8C-6264-4EE7-8448-0BD82F5887DE}" type="pres">
      <dgm:prSet presAssocID="{C5964E45-8647-4668-AF7B-73E2AE8110C7}" presName="sp" presStyleCnt="0"/>
      <dgm:spPr/>
      <dgm:t>
        <a:bodyPr/>
        <a:lstStyle/>
        <a:p>
          <a:endParaRPr lang="es-MX"/>
        </a:p>
      </dgm:t>
    </dgm:pt>
    <dgm:pt modelId="{5743BE58-3577-4CF3-92E6-EA36173AB3FE}" type="pres">
      <dgm:prSet presAssocID="{66B0317F-CF7C-4C8B-AAD2-AC245B6A8CC8}" presName="linNode" presStyleCnt="0"/>
      <dgm:spPr/>
      <dgm:t>
        <a:bodyPr/>
        <a:lstStyle/>
        <a:p>
          <a:endParaRPr lang="es-MX"/>
        </a:p>
      </dgm:t>
    </dgm:pt>
    <dgm:pt modelId="{5217C8A5-2691-4E85-99E6-FC697673D88A}" type="pres">
      <dgm:prSet presAssocID="{66B0317F-CF7C-4C8B-AAD2-AC245B6A8CC8}" presName="parentText" presStyleLbl="node1" presStyleIdx="1" presStyleCnt="6" custScaleX="72075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46F8069-F621-43B0-852E-215648418DCC}" type="pres">
      <dgm:prSet presAssocID="{66B0317F-CF7C-4C8B-AAD2-AC245B6A8CC8}" presName="descendantText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512B1C8-13F4-4D1A-9021-F9B959618DE3}" type="pres">
      <dgm:prSet presAssocID="{2D8B782C-CCFC-4513-BE9F-2226E3CB3517}" presName="sp" presStyleCnt="0"/>
      <dgm:spPr/>
      <dgm:t>
        <a:bodyPr/>
        <a:lstStyle/>
        <a:p>
          <a:endParaRPr lang="es-MX"/>
        </a:p>
      </dgm:t>
    </dgm:pt>
    <dgm:pt modelId="{8CA509B2-2C08-40FF-997A-59CE3479F6F5}" type="pres">
      <dgm:prSet presAssocID="{9E19F9FF-9C97-4F2D-91C9-C4D904563E22}" presName="linNode" presStyleCnt="0"/>
      <dgm:spPr/>
      <dgm:t>
        <a:bodyPr/>
        <a:lstStyle/>
        <a:p>
          <a:endParaRPr lang="es-MX"/>
        </a:p>
      </dgm:t>
    </dgm:pt>
    <dgm:pt modelId="{E7EA621A-CFDE-43AF-A197-DAF69F6E949D}" type="pres">
      <dgm:prSet presAssocID="{9E19F9FF-9C97-4F2D-91C9-C4D904563E22}" presName="parentText" presStyleLbl="node1" presStyleIdx="2" presStyleCnt="6" custScaleY="126870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4C4232F-56F7-48FD-9111-40D4DE420EF5}" type="pres">
      <dgm:prSet presAssocID="{9E19F9FF-9C97-4F2D-91C9-C4D904563E22}" presName="descendantText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3DBE8EE-A9B8-48BB-9847-35A7C06A9972}" type="pres">
      <dgm:prSet presAssocID="{D171007C-8868-477D-B63E-E88F3A7A19C2}" presName="sp" presStyleCnt="0"/>
      <dgm:spPr/>
      <dgm:t>
        <a:bodyPr/>
        <a:lstStyle/>
        <a:p>
          <a:endParaRPr lang="es-MX"/>
        </a:p>
      </dgm:t>
    </dgm:pt>
    <dgm:pt modelId="{73761175-D266-43C4-BD64-C49DDA841BDD}" type="pres">
      <dgm:prSet presAssocID="{4F957C56-8046-4992-BBB2-EFDA80F72222}" presName="linNode" presStyleCnt="0"/>
      <dgm:spPr/>
      <dgm:t>
        <a:bodyPr/>
        <a:lstStyle/>
        <a:p>
          <a:endParaRPr lang="es-MX"/>
        </a:p>
      </dgm:t>
    </dgm:pt>
    <dgm:pt modelId="{C0DAAC4E-7232-4C3B-B973-A3D9341BAD01}" type="pres">
      <dgm:prSet presAssocID="{4F957C56-8046-4992-BBB2-EFDA80F72222}" presName="parentText" presStyleLbl="node1" presStyleIdx="3" presStyleCnt="6" custScaleX="9836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6F55A26-798D-4522-A01A-8A2F54F5D173}" type="pres">
      <dgm:prSet presAssocID="{4F957C56-8046-4992-BBB2-EFDA80F72222}" presName="descendantText" presStyleLbl="alignAccFollowNode1" presStyleIdx="3" presStyleCnt="6" custScaleX="16246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397BC72-CCA3-4BD2-8133-01D306AE80CD}" type="pres">
      <dgm:prSet presAssocID="{544A1077-24A0-48ED-B977-A31AF27CDE8E}" presName="sp" presStyleCnt="0"/>
      <dgm:spPr/>
      <dgm:t>
        <a:bodyPr/>
        <a:lstStyle/>
        <a:p>
          <a:endParaRPr lang="es-MX"/>
        </a:p>
      </dgm:t>
    </dgm:pt>
    <dgm:pt modelId="{F3E4F7C1-AC3B-4C6F-BDE7-77687C575278}" type="pres">
      <dgm:prSet presAssocID="{00A32388-C6AB-49FE-AEBA-484BE7ED4791}" presName="linNode" presStyleCnt="0"/>
      <dgm:spPr/>
      <dgm:t>
        <a:bodyPr/>
        <a:lstStyle/>
        <a:p>
          <a:endParaRPr lang="es-MX"/>
        </a:p>
      </dgm:t>
    </dgm:pt>
    <dgm:pt modelId="{EF98EA0E-6EDC-495D-B37A-A72BCA60E5BC}" type="pres">
      <dgm:prSet presAssocID="{00A32388-C6AB-49FE-AEBA-484BE7ED4791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5851F45-7380-4A7B-B788-3B61D5BE9DA1}" type="pres">
      <dgm:prSet presAssocID="{00A32388-C6AB-49FE-AEBA-484BE7ED4791}" presName="descendantText" presStyleLbl="alignAccFollowNode1" presStyleIdx="4" presStyleCnt="6" custScaleX="134632" custScaleY="14217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5C5DDD8-06F9-498F-A731-B74240776728}" type="pres">
      <dgm:prSet presAssocID="{BD45494B-7F8A-4293-A3AE-C82E0815EE3F}" presName="sp" presStyleCnt="0"/>
      <dgm:spPr/>
      <dgm:t>
        <a:bodyPr/>
        <a:lstStyle/>
        <a:p>
          <a:endParaRPr lang="es-MX"/>
        </a:p>
      </dgm:t>
    </dgm:pt>
    <dgm:pt modelId="{D5F22506-9442-4F49-8498-7D0D588AC5FE}" type="pres">
      <dgm:prSet presAssocID="{5AE70D5B-EFAF-4A06-A81A-90CEFB0F2A4D}" presName="linNode" presStyleCnt="0"/>
      <dgm:spPr/>
      <dgm:t>
        <a:bodyPr/>
        <a:lstStyle/>
        <a:p>
          <a:endParaRPr lang="es-MX"/>
        </a:p>
      </dgm:t>
    </dgm:pt>
    <dgm:pt modelId="{7304E86F-D160-4811-9328-54C4AA91B14D}" type="pres">
      <dgm:prSet presAssocID="{5AE70D5B-EFAF-4A06-A81A-90CEFB0F2A4D}" presName="parentText" presStyleLbl="node1" presStyleIdx="5" presStyleCnt="6" custLinFactNeighborY="898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A4656E7-38A1-4371-A87F-F75C0EEE616A}" type="pres">
      <dgm:prSet presAssocID="{5AE70D5B-EFAF-4A06-A81A-90CEFB0F2A4D}" presName="descendantText" presStyleLbl="alignAccFollowNode1" presStyleIdx="5" presStyleCnt="6" custScaleX="19489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9B0882DF-A354-4203-95B4-AA5DDF978DAD}" srcId="{9E19F9FF-9C97-4F2D-91C9-C4D904563E22}" destId="{A212A8D6-0AA2-447E-ACEB-270138B05EE4}" srcOrd="1" destOrd="0" parTransId="{107D90BC-54A5-4A5E-9840-574EB978E6A4}" sibTransId="{C80B317C-B649-41EF-BDFC-8C0FF56F6B96}"/>
    <dgm:cxn modelId="{EA4CD7F4-CEAF-461D-9851-9B6833A8BA83}" type="presOf" srcId="{3520A19B-FFAC-4CFC-922B-1861B5D4F122}" destId="{C566A690-9F53-40FD-842E-9509E20C5D09}" srcOrd="0" destOrd="0" presId="urn:microsoft.com/office/officeart/2005/8/layout/vList5"/>
    <dgm:cxn modelId="{5211DBB2-F977-442A-B0DB-6495F6E5C2A1}" type="presOf" srcId="{DC80EDE5-C07D-4402-AE04-C8151C4024D7}" destId="{D6F55A26-798D-4522-A01A-8A2F54F5D173}" srcOrd="0" destOrd="0" presId="urn:microsoft.com/office/officeart/2005/8/layout/vList5"/>
    <dgm:cxn modelId="{038C1156-CA04-4B2F-9994-70A505A6902D}" type="presOf" srcId="{5A38CC61-ED70-4DEC-B44A-E0C683E7BA89}" destId="{A46F8069-F621-43B0-852E-215648418DCC}" srcOrd="0" destOrd="0" presId="urn:microsoft.com/office/officeart/2005/8/layout/vList5"/>
    <dgm:cxn modelId="{BDE7D22C-5F7B-4FE7-B9E5-A9E84D5071FD}" type="presOf" srcId="{5AE70D5B-EFAF-4A06-A81A-90CEFB0F2A4D}" destId="{7304E86F-D160-4811-9328-54C4AA91B14D}" srcOrd="0" destOrd="0" presId="urn:microsoft.com/office/officeart/2005/8/layout/vList5"/>
    <dgm:cxn modelId="{5B7821CB-C8A1-464C-9FFE-C20C3A75370D}" srcId="{64BE7206-4D20-4309-8CDA-593C6501C3E8}" destId="{5AE70D5B-EFAF-4A06-A81A-90CEFB0F2A4D}" srcOrd="5" destOrd="0" parTransId="{EC16E7C4-698D-40A4-A291-42CDD8F7B058}" sibTransId="{15060DDD-8EEE-43BA-AFBE-614C5924D225}"/>
    <dgm:cxn modelId="{58CC85A8-ED4B-40B1-BD7C-8364CB8F8E35}" type="presOf" srcId="{00A32388-C6AB-49FE-AEBA-484BE7ED4791}" destId="{EF98EA0E-6EDC-495D-B37A-A72BCA60E5BC}" srcOrd="0" destOrd="0" presId="urn:microsoft.com/office/officeart/2005/8/layout/vList5"/>
    <dgm:cxn modelId="{D23726E3-1E29-4B29-B40E-78D4D71864F9}" srcId="{64BE7206-4D20-4309-8CDA-593C6501C3E8}" destId="{00A32388-C6AB-49FE-AEBA-484BE7ED4791}" srcOrd="4" destOrd="0" parTransId="{FB0DD587-58C2-4EFC-BE08-3EB458A898FB}" sibTransId="{BD45494B-7F8A-4293-A3AE-C82E0815EE3F}"/>
    <dgm:cxn modelId="{6F67580D-C0CC-49D5-90AD-5DA6A4F7783F}" srcId="{64BE7206-4D20-4309-8CDA-593C6501C3E8}" destId="{66B0317F-CF7C-4C8B-AAD2-AC245B6A8CC8}" srcOrd="1" destOrd="0" parTransId="{31154E8C-FFE6-4482-8B74-05C00D3C0997}" sibTransId="{2D8B782C-CCFC-4513-BE9F-2226E3CB3517}"/>
    <dgm:cxn modelId="{354BFD5A-26A6-4FBA-8280-92989A2C17A7}" srcId="{4F957C56-8046-4992-BBB2-EFDA80F72222}" destId="{DC80EDE5-C07D-4402-AE04-C8151C4024D7}" srcOrd="0" destOrd="0" parTransId="{6A5FA035-F2B1-401C-B7CB-8194CD6A3768}" sibTransId="{96D31B1E-51E3-4142-97B4-FED0886BD856}"/>
    <dgm:cxn modelId="{6F430C07-B1E9-4C97-B2D9-A73C442002EF}" type="presOf" srcId="{E9639459-55D8-48C9-8169-BD448B8DFD9C}" destId="{1A4656E7-38A1-4371-A87F-F75C0EEE616A}" srcOrd="0" destOrd="0" presId="urn:microsoft.com/office/officeart/2005/8/layout/vList5"/>
    <dgm:cxn modelId="{6AFA3F4B-0B40-455D-8563-9E630D1F57CB}" type="presOf" srcId="{9E19F9FF-9C97-4F2D-91C9-C4D904563E22}" destId="{E7EA621A-CFDE-43AF-A197-DAF69F6E949D}" srcOrd="0" destOrd="0" presId="urn:microsoft.com/office/officeart/2005/8/layout/vList5"/>
    <dgm:cxn modelId="{758CBE1E-E4C6-4DF4-A82D-1286B0979161}" srcId="{66B0317F-CF7C-4C8B-AAD2-AC245B6A8CC8}" destId="{5A38CC61-ED70-4DEC-B44A-E0C683E7BA89}" srcOrd="0" destOrd="0" parTransId="{92F6DDBB-39EA-4114-8D26-0E7869EFDC88}" sibTransId="{8F9B29E3-2E9A-4201-97EA-9D350A911CBA}"/>
    <dgm:cxn modelId="{E0B969E0-A294-4E1C-BD69-27B1FF0EF4D2}" srcId="{64BE7206-4D20-4309-8CDA-593C6501C3E8}" destId="{4F957C56-8046-4992-BBB2-EFDA80F72222}" srcOrd="3" destOrd="0" parTransId="{D9CC7086-CC87-4D3D-8554-806331E18239}" sibTransId="{544A1077-24A0-48ED-B977-A31AF27CDE8E}"/>
    <dgm:cxn modelId="{CBF6F2C7-E3C2-4D12-93EA-CACA2175A266}" type="presOf" srcId="{9F9C2D6F-97F7-45F5-8E97-F9CEA4FBE9BC}" destId="{54C4232F-56F7-48FD-9111-40D4DE420EF5}" srcOrd="0" destOrd="0" presId="urn:microsoft.com/office/officeart/2005/8/layout/vList5"/>
    <dgm:cxn modelId="{88D4697C-1A13-4E12-B61E-9177631AA1F5}" type="presOf" srcId="{A212A8D6-0AA2-447E-ACEB-270138B05EE4}" destId="{54C4232F-56F7-48FD-9111-40D4DE420EF5}" srcOrd="0" destOrd="1" presId="urn:microsoft.com/office/officeart/2005/8/layout/vList5"/>
    <dgm:cxn modelId="{54A2A263-1E10-4A3B-B356-4148FE1CBC32}" srcId="{9E19F9FF-9C97-4F2D-91C9-C4D904563E22}" destId="{9F9C2D6F-97F7-45F5-8E97-F9CEA4FBE9BC}" srcOrd="0" destOrd="0" parTransId="{A1FE9280-E903-43B9-A282-6DBEF1001230}" sibTransId="{2D79CDEE-73BF-4349-908B-9AB1B53DF123}"/>
    <dgm:cxn modelId="{1AEDE921-A38B-4068-9AA5-FCCF93BE6F23}" type="presOf" srcId="{66B0317F-CF7C-4C8B-AAD2-AC245B6A8CC8}" destId="{5217C8A5-2691-4E85-99E6-FC697673D88A}" srcOrd="0" destOrd="0" presId="urn:microsoft.com/office/officeart/2005/8/layout/vList5"/>
    <dgm:cxn modelId="{67BB79A7-D8FD-4E05-8AEB-0EDC81A08510}" srcId="{00A32388-C6AB-49FE-AEBA-484BE7ED4791}" destId="{B290ED8B-9A05-4F9D-B654-C72608117E1F}" srcOrd="0" destOrd="0" parTransId="{D6FB5C32-F3E0-4B2D-88D0-E35F378C2E5C}" sibTransId="{6D851DDE-0AB2-42D1-8BD5-8483EE491940}"/>
    <dgm:cxn modelId="{450F1F9D-5F43-4A1A-8ACC-CF7851055169}" srcId="{64BE7206-4D20-4309-8CDA-593C6501C3E8}" destId="{9E19F9FF-9C97-4F2D-91C9-C4D904563E22}" srcOrd="2" destOrd="0" parTransId="{A1253517-F693-4345-8F61-57C7CC34A9EC}" sibTransId="{D171007C-8868-477D-B63E-E88F3A7A19C2}"/>
    <dgm:cxn modelId="{C86DD327-1980-4D91-BCF7-E7AB0561D196}" srcId="{64BE7206-4D20-4309-8CDA-593C6501C3E8}" destId="{3520A19B-FFAC-4CFC-922B-1861B5D4F122}" srcOrd="0" destOrd="0" parTransId="{C3CBE11F-A18B-4371-8333-45F051A5EEBF}" sibTransId="{C5964E45-8647-4668-AF7B-73E2AE8110C7}"/>
    <dgm:cxn modelId="{88A05F46-E939-4867-91BA-9A898F7BC71D}" srcId="{3520A19B-FFAC-4CFC-922B-1861B5D4F122}" destId="{BDB43AAD-297E-4AA9-A34A-FFF3F78DE236}" srcOrd="0" destOrd="0" parTransId="{06C6D772-3A8E-48F9-85F6-0EF2B9A8BF2D}" sibTransId="{532C0B4F-9478-44A3-AF33-385B8C8B2B2D}"/>
    <dgm:cxn modelId="{F5EB0A34-1928-4FA2-916E-D1592165FF6E}" type="presOf" srcId="{4F957C56-8046-4992-BBB2-EFDA80F72222}" destId="{C0DAAC4E-7232-4C3B-B973-A3D9341BAD01}" srcOrd="0" destOrd="0" presId="urn:microsoft.com/office/officeart/2005/8/layout/vList5"/>
    <dgm:cxn modelId="{572A7D7F-5760-44C2-ACC6-DA8E6F5F6887}" type="presOf" srcId="{BDB43AAD-297E-4AA9-A34A-FFF3F78DE236}" destId="{4C1A73D0-5A66-4EE4-AFBA-2BDDBC548B7C}" srcOrd="0" destOrd="0" presId="urn:microsoft.com/office/officeart/2005/8/layout/vList5"/>
    <dgm:cxn modelId="{6F1FC208-B063-45F0-ACEB-E1B39F4AD3EE}" type="presOf" srcId="{B290ED8B-9A05-4F9D-B654-C72608117E1F}" destId="{25851F45-7380-4A7B-B788-3B61D5BE9DA1}" srcOrd="0" destOrd="0" presId="urn:microsoft.com/office/officeart/2005/8/layout/vList5"/>
    <dgm:cxn modelId="{B8619FFB-15A2-49BF-ADCC-2CD8AF52FDAD}" srcId="{5AE70D5B-EFAF-4A06-A81A-90CEFB0F2A4D}" destId="{E9639459-55D8-48C9-8169-BD448B8DFD9C}" srcOrd="0" destOrd="0" parTransId="{133FEBB3-2684-45EC-B5DF-CEFDA166DFD2}" sibTransId="{DDEE702B-979A-4DDA-9DA3-BB82727939EA}"/>
    <dgm:cxn modelId="{CF3DB549-82ED-4E5E-918F-F97B0A28E3C4}" type="presOf" srcId="{64BE7206-4D20-4309-8CDA-593C6501C3E8}" destId="{FE0519B3-F02B-41C0-9A30-5F9D09526555}" srcOrd="0" destOrd="0" presId="urn:microsoft.com/office/officeart/2005/8/layout/vList5"/>
    <dgm:cxn modelId="{69B5E9CA-C127-46E2-AB78-A6D34EA4134E}" type="presParOf" srcId="{FE0519B3-F02B-41C0-9A30-5F9D09526555}" destId="{BDE3A552-A66B-4598-B467-224E3869AF26}" srcOrd="0" destOrd="0" presId="urn:microsoft.com/office/officeart/2005/8/layout/vList5"/>
    <dgm:cxn modelId="{54A95B76-60EB-4EF2-AFFD-30EF728C5B08}" type="presParOf" srcId="{BDE3A552-A66B-4598-B467-224E3869AF26}" destId="{C566A690-9F53-40FD-842E-9509E20C5D09}" srcOrd="0" destOrd="0" presId="urn:microsoft.com/office/officeart/2005/8/layout/vList5"/>
    <dgm:cxn modelId="{634360FD-62DA-4526-BD23-A58F23AA71A9}" type="presParOf" srcId="{BDE3A552-A66B-4598-B467-224E3869AF26}" destId="{4C1A73D0-5A66-4EE4-AFBA-2BDDBC548B7C}" srcOrd="1" destOrd="0" presId="urn:microsoft.com/office/officeart/2005/8/layout/vList5"/>
    <dgm:cxn modelId="{86ED170E-38FE-4DCE-8F63-1D82B9704336}" type="presParOf" srcId="{FE0519B3-F02B-41C0-9A30-5F9D09526555}" destId="{6D915F8C-6264-4EE7-8448-0BD82F5887DE}" srcOrd="1" destOrd="0" presId="urn:microsoft.com/office/officeart/2005/8/layout/vList5"/>
    <dgm:cxn modelId="{9A738C94-6677-47FB-B3B9-FA2E62BF5324}" type="presParOf" srcId="{FE0519B3-F02B-41C0-9A30-5F9D09526555}" destId="{5743BE58-3577-4CF3-92E6-EA36173AB3FE}" srcOrd="2" destOrd="0" presId="urn:microsoft.com/office/officeart/2005/8/layout/vList5"/>
    <dgm:cxn modelId="{AB6C60BB-A846-460B-96E0-CAE17E282D39}" type="presParOf" srcId="{5743BE58-3577-4CF3-92E6-EA36173AB3FE}" destId="{5217C8A5-2691-4E85-99E6-FC697673D88A}" srcOrd="0" destOrd="0" presId="urn:microsoft.com/office/officeart/2005/8/layout/vList5"/>
    <dgm:cxn modelId="{5791D08D-1901-425E-BA3F-C6BEAD2A5170}" type="presParOf" srcId="{5743BE58-3577-4CF3-92E6-EA36173AB3FE}" destId="{A46F8069-F621-43B0-852E-215648418DCC}" srcOrd="1" destOrd="0" presId="urn:microsoft.com/office/officeart/2005/8/layout/vList5"/>
    <dgm:cxn modelId="{F35B3108-500D-4B3C-B004-3D20C0181F8B}" type="presParOf" srcId="{FE0519B3-F02B-41C0-9A30-5F9D09526555}" destId="{4512B1C8-13F4-4D1A-9021-F9B959618DE3}" srcOrd="3" destOrd="0" presId="urn:microsoft.com/office/officeart/2005/8/layout/vList5"/>
    <dgm:cxn modelId="{BB7E578C-2837-4248-972E-696D162409F8}" type="presParOf" srcId="{FE0519B3-F02B-41C0-9A30-5F9D09526555}" destId="{8CA509B2-2C08-40FF-997A-59CE3479F6F5}" srcOrd="4" destOrd="0" presId="urn:microsoft.com/office/officeart/2005/8/layout/vList5"/>
    <dgm:cxn modelId="{0AC8D40F-BBF5-4291-B39F-7B4080E6FC22}" type="presParOf" srcId="{8CA509B2-2C08-40FF-997A-59CE3479F6F5}" destId="{E7EA621A-CFDE-43AF-A197-DAF69F6E949D}" srcOrd="0" destOrd="0" presId="urn:microsoft.com/office/officeart/2005/8/layout/vList5"/>
    <dgm:cxn modelId="{4D14A7CC-4538-4D90-8E53-2BF09679A85C}" type="presParOf" srcId="{8CA509B2-2C08-40FF-997A-59CE3479F6F5}" destId="{54C4232F-56F7-48FD-9111-40D4DE420EF5}" srcOrd="1" destOrd="0" presId="urn:microsoft.com/office/officeart/2005/8/layout/vList5"/>
    <dgm:cxn modelId="{2F921535-131F-4447-A9E9-D29C72AEBEB6}" type="presParOf" srcId="{FE0519B3-F02B-41C0-9A30-5F9D09526555}" destId="{43DBE8EE-A9B8-48BB-9847-35A7C06A9972}" srcOrd="5" destOrd="0" presId="urn:microsoft.com/office/officeart/2005/8/layout/vList5"/>
    <dgm:cxn modelId="{85AEF4A5-4EDC-49E9-8B50-F586E6596818}" type="presParOf" srcId="{FE0519B3-F02B-41C0-9A30-5F9D09526555}" destId="{73761175-D266-43C4-BD64-C49DDA841BDD}" srcOrd="6" destOrd="0" presId="urn:microsoft.com/office/officeart/2005/8/layout/vList5"/>
    <dgm:cxn modelId="{C8D87632-C392-4DEE-9902-C208D310DF60}" type="presParOf" srcId="{73761175-D266-43C4-BD64-C49DDA841BDD}" destId="{C0DAAC4E-7232-4C3B-B973-A3D9341BAD01}" srcOrd="0" destOrd="0" presId="urn:microsoft.com/office/officeart/2005/8/layout/vList5"/>
    <dgm:cxn modelId="{417921B1-0968-4206-A25F-3D85522E6A99}" type="presParOf" srcId="{73761175-D266-43C4-BD64-C49DDA841BDD}" destId="{D6F55A26-798D-4522-A01A-8A2F54F5D173}" srcOrd="1" destOrd="0" presId="urn:microsoft.com/office/officeart/2005/8/layout/vList5"/>
    <dgm:cxn modelId="{06F9CC91-1DC1-4BE6-9065-049804B699A5}" type="presParOf" srcId="{FE0519B3-F02B-41C0-9A30-5F9D09526555}" destId="{D397BC72-CCA3-4BD2-8133-01D306AE80CD}" srcOrd="7" destOrd="0" presId="urn:microsoft.com/office/officeart/2005/8/layout/vList5"/>
    <dgm:cxn modelId="{9F396D6B-40DA-4F8C-98AA-E738481D43FA}" type="presParOf" srcId="{FE0519B3-F02B-41C0-9A30-5F9D09526555}" destId="{F3E4F7C1-AC3B-4C6F-BDE7-77687C575278}" srcOrd="8" destOrd="0" presId="urn:microsoft.com/office/officeart/2005/8/layout/vList5"/>
    <dgm:cxn modelId="{98725C09-D57A-447D-AA5C-3E8E5C9CD5FB}" type="presParOf" srcId="{F3E4F7C1-AC3B-4C6F-BDE7-77687C575278}" destId="{EF98EA0E-6EDC-495D-B37A-A72BCA60E5BC}" srcOrd="0" destOrd="0" presId="urn:microsoft.com/office/officeart/2005/8/layout/vList5"/>
    <dgm:cxn modelId="{A47D86EB-CA38-4F6F-B672-9EABF9355B3B}" type="presParOf" srcId="{F3E4F7C1-AC3B-4C6F-BDE7-77687C575278}" destId="{25851F45-7380-4A7B-B788-3B61D5BE9DA1}" srcOrd="1" destOrd="0" presId="urn:microsoft.com/office/officeart/2005/8/layout/vList5"/>
    <dgm:cxn modelId="{809CCEA8-8E3C-4601-B25A-E4A34F3517DC}" type="presParOf" srcId="{FE0519B3-F02B-41C0-9A30-5F9D09526555}" destId="{45C5DDD8-06F9-498F-A731-B74240776728}" srcOrd="9" destOrd="0" presId="urn:microsoft.com/office/officeart/2005/8/layout/vList5"/>
    <dgm:cxn modelId="{76F134F1-BFC5-4A27-B32C-273461E25F89}" type="presParOf" srcId="{FE0519B3-F02B-41C0-9A30-5F9D09526555}" destId="{D5F22506-9442-4F49-8498-7D0D588AC5FE}" srcOrd="10" destOrd="0" presId="urn:microsoft.com/office/officeart/2005/8/layout/vList5"/>
    <dgm:cxn modelId="{091D047F-C929-4279-BC5D-9BD1E9B07E8C}" type="presParOf" srcId="{D5F22506-9442-4F49-8498-7D0D588AC5FE}" destId="{7304E86F-D160-4811-9328-54C4AA91B14D}" srcOrd="0" destOrd="0" presId="urn:microsoft.com/office/officeart/2005/8/layout/vList5"/>
    <dgm:cxn modelId="{9FF9BF03-7459-4AED-B372-C3205573DBB1}" type="presParOf" srcId="{D5F22506-9442-4F49-8498-7D0D588AC5FE}" destId="{1A4656E7-38A1-4371-A87F-F75C0EEE616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8EB38E-5FCA-4FE5-9024-786F72C8C74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MX"/>
        </a:p>
      </dgm:t>
    </dgm:pt>
    <dgm:pt modelId="{D6DEF7D4-ADCE-4136-918D-8469BF68E1D5}">
      <dgm:prSet phldrT="[Texto]" custT="1"/>
      <dgm:spPr/>
      <dgm:t>
        <a:bodyPr/>
        <a:lstStyle/>
        <a:p>
          <a:r>
            <a:rPr lang="es-MX" sz="1800" dirty="0" smtClean="0"/>
            <a:t>Propiedades de la redacción</a:t>
          </a:r>
          <a:endParaRPr lang="es-MX" sz="1800" dirty="0"/>
        </a:p>
      </dgm:t>
    </dgm:pt>
    <dgm:pt modelId="{427AC6D4-9742-4985-A99B-613E80EEF3A9}" type="parTrans" cxnId="{C1E11377-55EF-40F5-9EF6-D3BD3C53D424}">
      <dgm:prSet/>
      <dgm:spPr/>
      <dgm:t>
        <a:bodyPr/>
        <a:lstStyle/>
        <a:p>
          <a:endParaRPr lang="es-MX"/>
        </a:p>
      </dgm:t>
    </dgm:pt>
    <dgm:pt modelId="{922B7D45-ABE4-45D9-9EA8-E7B53DAA2924}" type="sibTrans" cxnId="{C1E11377-55EF-40F5-9EF6-D3BD3C53D424}">
      <dgm:prSet/>
      <dgm:spPr/>
      <dgm:t>
        <a:bodyPr/>
        <a:lstStyle/>
        <a:p>
          <a:endParaRPr lang="es-MX"/>
        </a:p>
      </dgm:t>
    </dgm:pt>
    <dgm:pt modelId="{4EE0DF2C-F4FF-4613-84D3-E96E1D753A82}">
      <dgm:prSet phldrT="[Texto]" custT="1"/>
      <dgm:spPr/>
      <dgm:t>
        <a:bodyPr/>
        <a:lstStyle/>
        <a:p>
          <a:r>
            <a:rPr lang="es-MX" sz="1200" dirty="0" smtClean="0"/>
            <a:t> </a:t>
          </a:r>
          <a:r>
            <a:rPr lang="es-MX" sz="1600" dirty="0" smtClean="0"/>
            <a:t>Adecuación </a:t>
          </a:r>
          <a:r>
            <a:rPr lang="es-MX" sz="1200" dirty="0" smtClean="0"/>
            <a:t> </a:t>
          </a:r>
          <a:endParaRPr lang="es-MX" sz="1200" dirty="0"/>
        </a:p>
      </dgm:t>
    </dgm:pt>
    <dgm:pt modelId="{0BCD0A68-A866-4D06-A03C-6E076808A5DF}" type="parTrans" cxnId="{EE3AD165-CFE2-4DC4-B815-83BB890C1D31}">
      <dgm:prSet/>
      <dgm:spPr/>
      <dgm:t>
        <a:bodyPr/>
        <a:lstStyle/>
        <a:p>
          <a:endParaRPr lang="es-MX"/>
        </a:p>
      </dgm:t>
    </dgm:pt>
    <dgm:pt modelId="{071B53D1-8A68-48F5-B789-F1E0E12BC7C3}" type="sibTrans" cxnId="{EE3AD165-CFE2-4DC4-B815-83BB890C1D31}">
      <dgm:prSet/>
      <dgm:spPr/>
      <dgm:t>
        <a:bodyPr/>
        <a:lstStyle/>
        <a:p>
          <a:endParaRPr lang="es-MX"/>
        </a:p>
      </dgm:t>
    </dgm:pt>
    <dgm:pt modelId="{22BFF647-C2E1-47B9-9989-70C0F802435A}">
      <dgm:prSet phldrT="[Texto]" custT="1"/>
      <dgm:spPr/>
      <dgm:t>
        <a:bodyPr/>
        <a:lstStyle/>
        <a:p>
          <a:r>
            <a:rPr lang="es-MX" sz="1400" dirty="0" smtClean="0"/>
            <a:t>Es la adaptación del texto  a la audiencia a quien se dirige el mensaje, y la situación en la que se expresa.</a:t>
          </a:r>
          <a:endParaRPr lang="es-MX" sz="1400" dirty="0"/>
        </a:p>
      </dgm:t>
    </dgm:pt>
    <dgm:pt modelId="{D63D31C7-51E7-4BE8-B3C9-2A50708FD545}" type="parTrans" cxnId="{E595F586-35E3-420B-A164-F92CC19BBCB3}">
      <dgm:prSet/>
      <dgm:spPr/>
      <dgm:t>
        <a:bodyPr/>
        <a:lstStyle/>
        <a:p>
          <a:endParaRPr lang="es-MX"/>
        </a:p>
      </dgm:t>
    </dgm:pt>
    <dgm:pt modelId="{1E93A16C-3BE0-402A-BE9D-D1E927C0B88E}" type="sibTrans" cxnId="{E595F586-35E3-420B-A164-F92CC19BBCB3}">
      <dgm:prSet/>
      <dgm:spPr/>
      <dgm:t>
        <a:bodyPr/>
        <a:lstStyle/>
        <a:p>
          <a:endParaRPr lang="es-MX"/>
        </a:p>
      </dgm:t>
    </dgm:pt>
    <dgm:pt modelId="{A3A53CD8-A04C-49AB-A9C7-1CB15C9E3FFD}">
      <dgm:prSet phldrT="[Texto]" custT="1"/>
      <dgm:spPr/>
      <dgm:t>
        <a:bodyPr/>
        <a:lstStyle/>
        <a:p>
          <a:r>
            <a:rPr lang="es-MX" sz="1600" dirty="0" smtClean="0"/>
            <a:t>Autonomía</a:t>
          </a:r>
          <a:r>
            <a:rPr lang="es-MX" sz="1200" dirty="0" smtClean="0"/>
            <a:t> </a:t>
          </a:r>
          <a:endParaRPr lang="es-MX" sz="1200" dirty="0"/>
        </a:p>
      </dgm:t>
    </dgm:pt>
    <dgm:pt modelId="{0150BC5A-5F95-4DBD-B7CA-EDBB1823144A}" type="parTrans" cxnId="{1057C3CD-F098-431B-960B-B1F9189F215D}">
      <dgm:prSet/>
      <dgm:spPr/>
      <dgm:t>
        <a:bodyPr/>
        <a:lstStyle/>
        <a:p>
          <a:endParaRPr lang="es-MX"/>
        </a:p>
      </dgm:t>
    </dgm:pt>
    <dgm:pt modelId="{EDE222C6-7280-4518-BF1D-45F85B3CDD3C}" type="sibTrans" cxnId="{1057C3CD-F098-431B-960B-B1F9189F215D}">
      <dgm:prSet/>
      <dgm:spPr/>
      <dgm:t>
        <a:bodyPr/>
        <a:lstStyle/>
        <a:p>
          <a:endParaRPr lang="es-MX"/>
        </a:p>
      </dgm:t>
    </dgm:pt>
    <dgm:pt modelId="{159F7514-A289-445B-AE77-1E7FF01728E4}">
      <dgm:prSet phldrT="[Texto]" custT="1"/>
      <dgm:spPr/>
      <dgm:t>
        <a:bodyPr/>
        <a:lstStyle/>
        <a:p>
          <a:r>
            <a:rPr lang="es-MX" sz="1400" dirty="0" smtClean="0"/>
            <a:t>Debe tener vida propia e independiente, que no necesite de otros textos para comprenderlo</a:t>
          </a:r>
          <a:r>
            <a:rPr lang="es-MX" sz="800" dirty="0" smtClean="0"/>
            <a:t>.</a:t>
          </a:r>
          <a:endParaRPr lang="es-MX" sz="800" dirty="0"/>
        </a:p>
      </dgm:t>
    </dgm:pt>
    <dgm:pt modelId="{1943CC8D-8F16-48F1-A42B-D0DF3A58C38A}" type="parTrans" cxnId="{A16B4FA4-2AC6-4795-9710-C3BDA14C4C42}">
      <dgm:prSet/>
      <dgm:spPr/>
      <dgm:t>
        <a:bodyPr/>
        <a:lstStyle/>
        <a:p>
          <a:endParaRPr lang="es-MX"/>
        </a:p>
      </dgm:t>
    </dgm:pt>
    <dgm:pt modelId="{D333A7EF-560E-4DDA-AEE2-53525D6D2B79}" type="sibTrans" cxnId="{A16B4FA4-2AC6-4795-9710-C3BDA14C4C42}">
      <dgm:prSet/>
      <dgm:spPr/>
      <dgm:t>
        <a:bodyPr/>
        <a:lstStyle/>
        <a:p>
          <a:endParaRPr lang="es-MX"/>
        </a:p>
      </dgm:t>
    </dgm:pt>
    <dgm:pt modelId="{2233864E-0594-4ABB-9DA4-2F660C18E39A}">
      <dgm:prSet phldrT="[Texto]" custT="1"/>
      <dgm:spPr/>
      <dgm:t>
        <a:bodyPr/>
        <a:lstStyle/>
        <a:p>
          <a:r>
            <a:rPr lang="es-MX" sz="1600" dirty="0" smtClean="0"/>
            <a:t>Cohesión</a:t>
          </a:r>
          <a:r>
            <a:rPr lang="es-MX" sz="1200" dirty="0" smtClean="0"/>
            <a:t> </a:t>
          </a:r>
          <a:endParaRPr lang="es-MX" sz="1200" dirty="0"/>
        </a:p>
      </dgm:t>
    </dgm:pt>
    <dgm:pt modelId="{26FFF5C3-AB2B-4A71-98E8-718CE1BEA4B0}" type="parTrans" cxnId="{D023696A-BD2E-4256-A695-D689FDF35ACD}">
      <dgm:prSet/>
      <dgm:spPr/>
      <dgm:t>
        <a:bodyPr/>
        <a:lstStyle/>
        <a:p>
          <a:endParaRPr lang="es-MX"/>
        </a:p>
      </dgm:t>
    </dgm:pt>
    <dgm:pt modelId="{20D639A3-EF6C-4266-9BBF-84A04D6F987E}" type="sibTrans" cxnId="{D023696A-BD2E-4256-A695-D689FDF35ACD}">
      <dgm:prSet/>
      <dgm:spPr/>
      <dgm:t>
        <a:bodyPr/>
        <a:lstStyle/>
        <a:p>
          <a:endParaRPr lang="es-MX"/>
        </a:p>
      </dgm:t>
    </dgm:pt>
    <dgm:pt modelId="{9EAC9184-7609-4E7C-B5F4-148EE32141CA}">
      <dgm:prSet phldrT="[Texto]" custT="1"/>
      <dgm:spPr/>
      <dgm:t>
        <a:bodyPr/>
        <a:lstStyle/>
        <a:p>
          <a:r>
            <a:rPr lang="es-MX" sz="1600" dirty="0" smtClean="0"/>
            <a:t>Coherencia</a:t>
          </a:r>
          <a:r>
            <a:rPr lang="es-MX" sz="1200" dirty="0" smtClean="0"/>
            <a:t> </a:t>
          </a:r>
          <a:endParaRPr lang="es-MX" sz="1200" dirty="0"/>
        </a:p>
      </dgm:t>
    </dgm:pt>
    <dgm:pt modelId="{3783E985-ECD7-45A8-BFD2-E79AB7A84F31}" type="parTrans" cxnId="{068615BD-FA63-4E42-A2A1-F196E9FB9385}">
      <dgm:prSet/>
      <dgm:spPr/>
      <dgm:t>
        <a:bodyPr/>
        <a:lstStyle/>
        <a:p>
          <a:endParaRPr lang="es-MX"/>
        </a:p>
      </dgm:t>
    </dgm:pt>
    <dgm:pt modelId="{0C18DADE-7824-4505-8331-8E8C6EAF0EDD}" type="sibTrans" cxnId="{068615BD-FA63-4E42-A2A1-F196E9FB9385}">
      <dgm:prSet/>
      <dgm:spPr/>
      <dgm:t>
        <a:bodyPr/>
        <a:lstStyle/>
        <a:p>
          <a:endParaRPr lang="es-MX"/>
        </a:p>
      </dgm:t>
    </dgm:pt>
    <dgm:pt modelId="{45534C50-215F-4806-82F4-0EB652545F1A}">
      <dgm:prSet phldrT="[Texto]" custT="1"/>
      <dgm:spPr/>
      <dgm:t>
        <a:bodyPr/>
        <a:lstStyle/>
        <a:p>
          <a:r>
            <a:rPr lang="es-MX" sz="2000" dirty="0" smtClean="0"/>
            <a:t>Unidad</a:t>
          </a:r>
          <a:endParaRPr lang="es-MX" sz="2000" dirty="0"/>
        </a:p>
      </dgm:t>
    </dgm:pt>
    <dgm:pt modelId="{5CCCD6FF-9AA0-4FCA-8FAA-597235941EC9}" type="parTrans" cxnId="{3DA60B23-91EA-4328-B526-404B8E8A30D6}">
      <dgm:prSet/>
      <dgm:spPr/>
      <dgm:t>
        <a:bodyPr/>
        <a:lstStyle/>
        <a:p>
          <a:endParaRPr lang="es-MX"/>
        </a:p>
      </dgm:t>
    </dgm:pt>
    <dgm:pt modelId="{D2E7E564-A6FD-4CAA-B97B-B6C90FE9FB24}" type="sibTrans" cxnId="{3DA60B23-91EA-4328-B526-404B8E8A30D6}">
      <dgm:prSet/>
      <dgm:spPr/>
      <dgm:t>
        <a:bodyPr/>
        <a:lstStyle/>
        <a:p>
          <a:endParaRPr lang="es-MX"/>
        </a:p>
      </dgm:t>
    </dgm:pt>
    <dgm:pt modelId="{EC2AAE40-D907-4C7C-A6AD-423B153D6558}">
      <dgm:prSet phldrT="[Texto]" custT="1"/>
      <dgm:spPr/>
      <dgm:t>
        <a:bodyPr/>
        <a:lstStyle/>
        <a:p>
          <a:r>
            <a:rPr lang="es-MX" sz="1600" dirty="0" smtClean="0"/>
            <a:t>Logra transmitir una idea o un mensaje completo, total, no importa su extensión.</a:t>
          </a:r>
          <a:endParaRPr lang="es-MX" sz="1600" dirty="0"/>
        </a:p>
      </dgm:t>
    </dgm:pt>
    <dgm:pt modelId="{E15057F7-010F-4DD9-869A-A2EF99E99DBD}" type="parTrans" cxnId="{0F7B9E18-52EC-4364-9BA1-E90C0F434799}">
      <dgm:prSet/>
      <dgm:spPr/>
      <dgm:t>
        <a:bodyPr/>
        <a:lstStyle/>
        <a:p>
          <a:endParaRPr lang="es-MX"/>
        </a:p>
      </dgm:t>
    </dgm:pt>
    <dgm:pt modelId="{284D31DE-214D-40C0-9FFE-43F03977DD8B}" type="sibTrans" cxnId="{0F7B9E18-52EC-4364-9BA1-E90C0F434799}">
      <dgm:prSet/>
      <dgm:spPr/>
      <dgm:t>
        <a:bodyPr/>
        <a:lstStyle/>
        <a:p>
          <a:endParaRPr lang="es-MX"/>
        </a:p>
      </dgm:t>
    </dgm:pt>
    <dgm:pt modelId="{F2F6D5FD-511B-4C0C-9F3D-9B55D876DA6C}">
      <dgm:prSet phldrT="[Texto]" custT="1"/>
      <dgm:spPr/>
      <dgm:t>
        <a:bodyPr/>
        <a:lstStyle/>
        <a:p>
          <a:r>
            <a:rPr lang="es-MX" sz="1400" dirty="0" smtClean="0"/>
            <a:t>Cuando las partes del texto (oraciones, párrafos, temas, capítulos, etc.) guardan conexión entre sí, </a:t>
          </a:r>
        </a:p>
        <a:p>
          <a:r>
            <a:rPr lang="es-MX" sz="1400" dirty="0" smtClean="0"/>
            <a:t>y se van relacionando unas con otras para construir la idea o ideas del mensaje que quiere trasmitir..</a:t>
          </a:r>
          <a:endParaRPr lang="es-MX" sz="1400" dirty="0"/>
        </a:p>
      </dgm:t>
    </dgm:pt>
    <dgm:pt modelId="{7EE3E4EC-7FD6-4901-B49B-7DAB1D5E173B}" type="parTrans" cxnId="{FC155004-263C-41E9-A27B-997D1A4C7BDF}">
      <dgm:prSet/>
      <dgm:spPr/>
      <dgm:t>
        <a:bodyPr/>
        <a:lstStyle/>
        <a:p>
          <a:endParaRPr lang="es-MX"/>
        </a:p>
      </dgm:t>
    </dgm:pt>
    <dgm:pt modelId="{D17DB5D9-26AA-4858-B166-869F786F6B2B}" type="sibTrans" cxnId="{FC155004-263C-41E9-A27B-997D1A4C7BDF}">
      <dgm:prSet/>
      <dgm:spPr/>
      <dgm:t>
        <a:bodyPr/>
        <a:lstStyle/>
        <a:p>
          <a:endParaRPr lang="es-MX"/>
        </a:p>
      </dgm:t>
    </dgm:pt>
    <dgm:pt modelId="{8E130D8C-49D5-4E09-B199-FFA43E139734}">
      <dgm:prSet phldrT="[Texto]" custT="1"/>
      <dgm:spPr/>
      <dgm:t>
        <a:bodyPr/>
        <a:lstStyle/>
        <a:p>
          <a:r>
            <a:rPr lang="es-MX" sz="1400" dirty="0" smtClean="0"/>
            <a:t>Hacer referencia a  la fuerza con la que se relacionan las partes de un texto (coherencia</a:t>
          </a:r>
          <a:r>
            <a:rPr lang="es-MX" sz="1200" dirty="0" smtClean="0"/>
            <a:t>) </a:t>
          </a:r>
          <a:endParaRPr lang="es-MX" sz="1200" dirty="0"/>
        </a:p>
      </dgm:t>
    </dgm:pt>
    <dgm:pt modelId="{A1B68FC2-6798-426D-A7DE-CD330366BE17}" type="parTrans" cxnId="{724071E0-C1C4-46AF-A6FC-E18A940F4B90}">
      <dgm:prSet/>
      <dgm:spPr/>
      <dgm:t>
        <a:bodyPr/>
        <a:lstStyle/>
        <a:p>
          <a:endParaRPr lang="es-MX"/>
        </a:p>
      </dgm:t>
    </dgm:pt>
    <dgm:pt modelId="{1450FF7F-A7F2-4612-A6E4-0A8057B8FFD0}" type="sibTrans" cxnId="{724071E0-C1C4-46AF-A6FC-E18A940F4B90}">
      <dgm:prSet/>
      <dgm:spPr/>
      <dgm:t>
        <a:bodyPr/>
        <a:lstStyle/>
        <a:p>
          <a:endParaRPr lang="es-MX"/>
        </a:p>
      </dgm:t>
    </dgm:pt>
    <dgm:pt modelId="{96274EE4-A879-4E81-B683-3E398B02A21C}" type="pres">
      <dgm:prSet presAssocID="{348EB38E-5FCA-4FE5-9024-786F72C8C74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CFBDFAA9-9D62-4E00-BA16-5958D3F8E584}" type="pres">
      <dgm:prSet presAssocID="{D6DEF7D4-ADCE-4136-918D-8469BF68E1D5}" presName="hierRoot1" presStyleCnt="0"/>
      <dgm:spPr/>
    </dgm:pt>
    <dgm:pt modelId="{2AF2CE9A-A760-4CEC-A17F-7007F38D07A1}" type="pres">
      <dgm:prSet presAssocID="{D6DEF7D4-ADCE-4136-918D-8469BF68E1D5}" presName="composite" presStyleCnt="0"/>
      <dgm:spPr/>
    </dgm:pt>
    <dgm:pt modelId="{21DD68E3-50E1-4DAB-B5D1-4BC6124D117E}" type="pres">
      <dgm:prSet presAssocID="{D6DEF7D4-ADCE-4136-918D-8469BF68E1D5}" presName="background" presStyleLbl="node0" presStyleIdx="0" presStyleCnt="1"/>
      <dgm:spPr/>
    </dgm:pt>
    <dgm:pt modelId="{44E9685E-58CE-4A3F-9D09-E89600638433}" type="pres">
      <dgm:prSet presAssocID="{D6DEF7D4-ADCE-4136-918D-8469BF68E1D5}" presName="text" presStyleLbl="fgAcc0" presStyleIdx="0" presStyleCnt="1" custScaleX="33712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3683972-9CBF-4256-B9F8-210515B50B1B}" type="pres">
      <dgm:prSet presAssocID="{D6DEF7D4-ADCE-4136-918D-8469BF68E1D5}" presName="hierChild2" presStyleCnt="0"/>
      <dgm:spPr/>
    </dgm:pt>
    <dgm:pt modelId="{3322BEF3-8BE3-43DE-82B6-6B7E63D347A8}" type="pres">
      <dgm:prSet presAssocID="{5CCCD6FF-9AA0-4FCA-8FAA-597235941EC9}" presName="Name10" presStyleLbl="parChTrans1D2" presStyleIdx="0" presStyleCnt="5"/>
      <dgm:spPr/>
      <dgm:t>
        <a:bodyPr/>
        <a:lstStyle/>
        <a:p>
          <a:endParaRPr lang="es-MX"/>
        </a:p>
      </dgm:t>
    </dgm:pt>
    <dgm:pt modelId="{3C89FD2C-8E3E-4AEE-8A6C-50A902C79807}" type="pres">
      <dgm:prSet presAssocID="{45534C50-215F-4806-82F4-0EB652545F1A}" presName="hierRoot2" presStyleCnt="0"/>
      <dgm:spPr/>
    </dgm:pt>
    <dgm:pt modelId="{A106F76A-34A0-4A9A-8325-2070099A0B27}" type="pres">
      <dgm:prSet presAssocID="{45534C50-215F-4806-82F4-0EB652545F1A}" presName="composite2" presStyleCnt="0"/>
      <dgm:spPr/>
    </dgm:pt>
    <dgm:pt modelId="{24835588-3FEB-4164-88AB-3C1982EE3E92}" type="pres">
      <dgm:prSet presAssocID="{45534C50-215F-4806-82F4-0EB652545F1A}" presName="background2" presStyleLbl="node2" presStyleIdx="0" presStyleCnt="5"/>
      <dgm:spPr/>
    </dgm:pt>
    <dgm:pt modelId="{5A4B41FF-7929-4431-8B61-8276EC6E0550}" type="pres">
      <dgm:prSet presAssocID="{45534C50-215F-4806-82F4-0EB652545F1A}" presName="text2" presStyleLbl="fgAcc2" presStyleIdx="0" presStyleCnt="5" custScaleX="108780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18B6A62-86E4-4024-A6BD-608B06BC8740}" type="pres">
      <dgm:prSet presAssocID="{45534C50-215F-4806-82F4-0EB652545F1A}" presName="hierChild3" presStyleCnt="0"/>
      <dgm:spPr/>
    </dgm:pt>
    <dgm:pt modelId="{022D67BD-8E0A-40B5-B026-931E83460841}" type="pres">
      <dgm:prSet presAssocID="{E15057F7-010F-4DD9-869A-A2EF99E99DBD}" presName="Name17" presStyleLbl="parChTrans1D3" presStyleIdx="0" presStyleCnt="5"/>
      <dgm:spPr/>
      <dgm:t>
        <a:bodyPr/>
        <a:lstStyle/>
        <a:p>
          <a:endParaRPr lang="es-MX"/>
        </a:p>
      </dgm:t>
    </dgm:pt>
    <dgm:pt modelId="{52CC34D3-A20F-45C2-B2CB-5B550A340221}" type="pres">
      <dgm:prSet presAssocID="{EC2AAE40-D907-4C7C-A6AD-423B153D6558}" presName="hierRoot3" presStyleCnt="0"/>
      <dgm:spPr/>
    </dgm:pt>
    <dgm:pt modelId="{60447A76-71ED-4485-8769-8471141955D0}" type="pres">
      <dgm:prSet presAssocID="{EC2AAE40-D907-4C7C-A6AD-423B153D6558}" presName="composite3" presStyleCnt="0"/>
      <dgm:spPr/>
    </dgm:pt>
    <dgm:pt modelId="{6A082686-1103-49F1-8D8A-37A236B8CAFA}" type="pres">
      <dgm:prSet presAssocID="{EC2AAE40-D907-4C7C-A6AD-423B153D6558}" presName="background3" presStyleLbl="node3" presStyleIdx="0" presStyleCnt="5"/>
      <dgm:spPr/>
    </dgm:pt>
    <dgm:pt modelId="{0CAB8996-C695-4227-A82C-523670E59B48}" type="pres">
      <dgm:prSet presAssocID="{EC2AAE40-D907-4C7C-A6AD-423B153D6558}" presName="text3" presStyleLbl="fgAcc3" presStyleIdx="0" presStyleCnt="5" custScaleX="126984" custScaleY="30699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5B33A175-17D6-45E5-846B-240EF3914441}" type="pres">
      <dgm:prSet presAssocID="{EC2AAE40-D907-4C7C-A6AD-423B153D6558}" presName="hierChild4" presStyleCnt="0"/>
      <dgm:spPr/>
    </dgm:pt>
    <dgm:pt modelId="{E7D5A498-62C4-4970-A92B-AD06C4E282D1}" type="pres">
      <dgm:prSet presAssocID="{3783E985-ECD7-45A8-BFD2-E79AB7A84F31}" presName="Name10" presStyleLbl="parChTrans1D2" presStyleIdx="1" presStyleCnt="5"/>
      <dgm:spPr/>
      <dgm:t>
        <a:bodyPr/>
        <a:lstStyle/>
        <a:p>
          <a:endParaRPr lang="es-MX"/>
        </a:p>
      </dgm:t>
    </dgm:pt>
    <dgm:pt modelId="{0150006F-7E2C-4A33-9888-607882D884F9}" type="pres">
      <dgm:prSet presAssocID="{9EAC9184-7609-4E7C-B5F4-148EE32141CA}" presName="hierRoot2" presStyleCnt="0"/>
      <dgm:spPr/>
    </dgm:pt>
    <dgm:pt modelId="{3FCD859A-87C5-4535-9BD0-1BBED8C61549}" type="pres">
      <dgm:prSet presAssocID="{9EAC9184-7609-4E7C-B5F4-148EE32141CA}" presName="composite2" presStyleCnt="0"/>
      <dgm:spPr/>
    </dgm:pt>
    <dgm:pt modelId="{EF2EA734-25B0-467C-800C-E6EB44F7AF42}" type="pres">
      <dgm:prSet presAssocID="{9EAC9184-7609-4E7C-B5F4-148EE32141CA}" presName="background2" presStyleLbl="node2" presStyleIdx="1" presStyleCnt="5"/>
      <dgm:spPr/>
    </dgm:pt>
    <dgm:pt modelId="{66038A4D-5871-40E1-8FD8-8E49AE1F11F4}" type="pres">
      <dgm:prSet presAssocID="{9EAC9184-7609-4E7C-B5F4-148EE32141CA}" presName="text2" presStyleLbl="fgAcc2" presStyleIdx="1" presStyleCnt="5" custScaleX="17533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F6B93BA0-3F95-4F07-A051-437FC59D51B6}" type="pres">
      <dgm:prSet presAssocID="{9EAC9184-7609-4E7C-B5F4-148EE32141CA}" presName="hierChild3" presStyleCnt="0"/>
      <dgm:spPr/>
    </dgm:pt>
    <dgm:pt modelId="{25583527-9CD5-434D-8064-ED52AE42C13B}" type="pres">
      <dgm:prSet presAssocID="{7EE3E4EC-7FD6-4901-B49B-7DAB1D5E173B}" presName="Name17" presStyleLbl="parChTrans1D3" presStyleIdx="1" presStyleCnt="5"/>
      <dgm:spPr/>
      <dgm:t>
        <a:bodyPr/>
        <a:lstStyle/>
        <a:p>
          <a:endParaRPr lang="es-MX"/>
        </a:p>
      </dgm:t>
    </dgm:pt>
    <dgm:pt modelId="{3A3CF545-678F-4876-93D2-47192B79B758}" type="pres">
      <dgm:prSet presAssocID="{F2F6D5FD-511B-4C0C-9F3D-9B55D876DA6C}" presName="hierRoot3" presStyleCnt="0"/>
      <dgm:spPr/>
    </dgm:pt>
    <dgm:pt modelId="{4809A856-4CF4-4F12-9DCC-764BE3B03850}" type="pres">
      <dgm:prSet presAssocID="{F2F6D5FD-511B-4C0C-9F3D-9B55D876DA6C}" presName="composite3" presStyleCnt="0"/>
      <dgm:spPr/>
    </dgm:pt>
    <dgm:pt modelId="{1C7693EE-0CC6-431F-9D96-E9C4650698F0}" type="pres">
      <dgm:prSet presAssocID="{F2F6D5FD-511B-4C0C-9F3D-9B55D876DA6C}" presName="background3" presStyleLbl="node3" presStyleIdx="1" presStyleCnt="5"/>
      <dgm:spPr/>
    </dgm:pt>
    <dgm:pt modelId="{601E5A6A-15AF-46FA-8925-7A6EAA913C82}" type="pres">
      <dgm:prSet presAssocID="{F2F6D5FD-511B-4C0C-9F3D-9B55D876DA6C}" presName="text3" presStyleLbl="fgAcc3" presStyleIdx="1" presStyleCnt="5" custScaleX="178246" custScaleY="504964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E482402-E2B2-4419-B96E-A1D700DFC383}" type="pres">
      <dgm:prSet presAssocID="{F2F6D5FD-511B-4C0C-9F3D-9B55D876DA6C}" presName="hierChild4" presStyleCnt="0"/>
      <dgm:spPr/>
    </dgm:pt>
    <dgm:pt modelId="{215F7CD1-1ACA-4306-AC6B-FCE025B2B2A4}" type="pres">
      <dgm:prSet presAssocID="{26FFF5C3-AB2B-4A71-98E8-718CE1BEA4B0}" presName="Name10" presStyleLbl="parChTrans1D2" presStyleIdx="2" presStyleCnt="5"/>
      <dgm:spPr/>
      <dgm:t>
        <a:bodyPr/>
        <a:lstStyle/>
        <a:p>
          <a:endParaRPr lang="es-MX"/>
        </a:p>
      </dgm:t>
    </dgm:pt>
    <dgm:pt modelId="{B33DFCA1-00AF-44A3-8FA8-7E86F1DE2BA3}" type="pres">
      <dgm:prSet presAssocID="{2233864E-0594-4ABB-9DA4-2F660C18E39A}" presName="hierRoot2" presStyleCnt="0"/>
      <dgm:spPr/>
    </dgm:pt>
    <dgm:pt modelId="{5DEF0EAA-81F8-41DF-A9D4-D873006FA214}" type="pres">
      <dgm:prSet presAssocID="{2233864E-0594-4ABB-9DA4-2F660C18E39A}" presName="composite2" presStyleCnt="0"/>
      <dgm:spPr/>
    </dgm:pt>
    <dgm:pt modelId="{F2CB5503-35CF-467F-8017-850EF8A27E88}" type="pres">
      <dgm:prSet presAssocID="{2233864E-0594-4ABB-9DA4-2F660C18E39A}" presName="background2" presStyleLbl="node2" presStyleIdx="2" presStyleCnt="5"/>
      <dgm:spPr/>
    </dgm:pt>
    <dgm:pt modelId="{668D262D-5FCB-4417-93F9-9478514CC73C}" type="pres">
      <dgm:prSet presAssocID="{2233864E-0594-4ABB-9DA4-2F660C18E39A}" presName="text2" presStyleLbl="fgAcc2" presStyleIdx="2" presStyleCnt="5" custScaleX="111417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FB7CA2E2-2C01-4C17-8B8B-54192FC07BF7}" type="pres">
      <dgm:prSet presAssocID="{2233864E-0594-4ABB-9DA4-2F660C18E39A}" presName="hierChild3" presStyleCnt="0"/>
      <dgm:spPr/>
    </dgm:pt>
    <dgm:pt modelId="{C413E1DC-DF9D-4C19-864A-5CCD238D3085}" type="pres">
      <dgm:prSet presAssocID="{A1B68FC2-6798-426D-A7DE-CD330366BE17}" presName="Name17" presStyleLbl="parChTrans1D3" presStyleIdx="2" presStyleCnt="5"/>
      <dgm:spPr/>
      <dgm:t>
        <a:bodyPr/>
        <a:lstStyle/>
        <a:p>
          <a:endParaRPr lang="es-MX"/>
        </a:p>
      </dgm:t>
    </dgm:pt>
    <dgm:pt modelId="{AB5CE483-459C-491E-BA70-5E1907C563B1}" type="pres">
      <dgm:prSet presAssocID="{8E130D8C-49D5-4E09-B199-FFA43E139734}" presName="hierRoot3" presStyleCnt="0"/>
      <dgm:spPr/>
    </dgm:pt>
    <dgm:pt modelId="{6E2B88E9-F161-485B-973A-F7B9DB0C7063}" type="pres">
      <dgm:prSet presAssocID="{8E130D8C-49D5-4E09-B199-FFA43E139734}" presName="composite3" presStyleCnt="0"/>
      <dgm:spPr/>
    </dgm:pt>
    <dgm:pt modelId="{879D58FE-F4DC-4558-9C60-2F655DFC4298}" type="pres">
      <dgm:prSet presAssocID="{8E130D8C-49D5-4E09-B199-FFA43E139734}" presName="background3" presStyleLbl="node3" presStyleIdx="2" presStyleCnt="5"/>
      <dgm:spPr/>
    </dgm:pt>
    <dgm:pt modelId="{BEE8567B-C8C7-4FFE-B990-423D3454DD5C}" type="pres">
      <dgm:prSet presAssocID="{8E130D8C-49D5-4E09-B199-FFA43E139734}" presName="text3" presStyleLbl="fgAcc3" presStyleIdx="2" presStyleCnt="5" custScaleX="126466" custScaleY="41127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4C15DEDA-4212-4944-9274-7FBBC078E086}" type="pres">
      <dgm:prSet presAssocID="{8E130D8C-49D5-4E09-B199-FFA43E139734}" presName="hierChild4" presStyleCnt="0"/>
      <dgm:spPr/>
    </dgm:pt>
    <dgm:pt modelId="{BEA4543D-F07E-4267-8C19-9C44BEAF5E95}" type="pres">
      <dgm:prSet presAssocID="{0BCD0A68-A866-4D06-A03C-6E076808A5DF}" presName="Name10" presStyleLbl="parChTrans1D2" presStyleIdx="3" presStyleCnt="5"/>
      <dgm:spPr/>
      <dgm:t>
        <a:bodyPr/>
        <a:lstStyle/>
        <a:p>
          <a:endParaRPr lang="es-MX"/>
        </a:p>
      </dgm:t>
    </dgm:pt>
    <dgm:pt modelId="{66B11B88-DC7B-4106-AD24-5AD23622CBD3}" type="pres">
      <dgm:prSet presAssocID="{4EE0DF2C-F4FF-4613-84D3-E96E1D753A82}" presName="hierRoot2" presStyleCnt="0"/>
      <dgm:spPr/>
    </dgm:pt>
    <dgm:pt modelId="{7BC69D98-D8BF-4038-8159-FB17AA191468}" type="pres">
      <dgm:prSet presAssocID="{4EE0DF2C-F4FF-4613-84D3-E96E1D753A82}" presName="composite2" presStyleCnt="0"/>
      <dgm:spPr/>
    </dgm:pt>
    <dgm:pt modelId="{91E5C0BB-DE69-48AF-A335-4C25803E0E04}" type="pres">
      <dgm:prSet presAssocID="{4EE0DF2C-F4FF-4613-84D3-E96E1D753A82}" presName="background2" presStyleLbl="node2" presStyleIdx="3" presStyleCnt="5"/>
      <dgm:spPr/>
    </dgm:pt>
    <dgm:pt modelId="{1D3D7DED-2D77-40FA-9DC6-90E5788EB095}" type="pres">
      <dgm:prSet presAssocID="{4EE0DF2C-F4FF-4613-84D3-E96E1D753A82}" presName="text2" presStyleLbl="fgAcc2" presStyleIdx="3" presStyleCnt="5" custScaleX="15731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7DA2F27-DA1C-4F99-BCD7-3C44900BCE33}" type="pres">
      <dgm:prSet presAssocID="{4EE0DF2C-F4FF-4613-84D3-E96E1D753A82}" presName="hierChild3" presStyleCnt="0"/>
      <dgm:spPr/>
    </dgm:pt>
    <dgm:pt modelId="{A86ED102-122D-4B75-A292-2B0F45C32260}" type="pres">
      <dgm:prSet presAssocID="{D63D31C7-51E7-4BE8-B3C9-2A50708FD545}" presName="Name17" presStyleLbl="parChTrans1D3" presStyleIdx="3" presStyleCnt="5"/>
      <dgm:spPr/>
      <dgm:t>
        <a:bodyPr/>
        <a:lstStyle/>
        <a:p>
          <a:endParaRPr lang="es-MX"/>
        </a:p>
      </dgm:t>
    </dgm:pt>
    <dgm:pt modelId="{FC7E756E-3426-4783-9F16-CA7761B03E5E}" type="pres">
      <dgm:prSet presAssocID="{22BFF647-C2E1-47B9-9989-70C0F802435A}" presName="hierRoot3" presStyleCnt="0"/>
      <dgm:spPr/>
    </dgm:pt>
    <dgm:pt modelId="{7883857D-322D-478E-B9C2-4DC156D2C467}" type="pres">
      <dgm:prSet presAssocID="{22BFF647-C2E1-47B9-9989-70C0F802435A}" presName="composite3" presStyleCnt="0"/>
      <dgm:spPr/>
    </dgm:pt>
    <dgm:pt modelId="{86C6F97B-7B38-45BC-8104-4E80A685455B}" type="pres">
      <dgm:prSet presAssocID="{22BFF647-C2E1-47B9-9989-70C0F802435A}" presName="background3" presStyleLbl="node3" presStyleIdx="3" presStyleCnt="5"/>
      <dgm:spPr/>
    </dgm:pt>
    <dgm:pt modelId="{ACB78BE8-672E-4E0E-A614-9701AA96F4C8}" type="pres">
      <dgm:prSet presAssocID="{22BFF647-C2E1-47B9-9989-70C0F802435A}" presName="text3" presStyleLbl="fgAcc3" presStyleIdx="3" presStyleCnt="5" custScaleX="149685" custScaleY="485220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7683E70-B32C-4F47-9BBC-C459EE594A75}" type="pres">
      <dgm:prSet presAssocID="{22BFF647-C2E1-47B9-9989-70C0F802435A}" presName="hierChild4" presStyleCnt="0"/>
      <dgm:spPr/>
    </dgm:pt>
    <dgm:pt modelId="{96258F11-6F7B-4A03-BD03-BAF74BF754E8}" type="pres">
      <dgm:prSet presAssocID="{0150BC5A-5F95-4DBD-B7CA-EDBB1823144A}" presName="Name10" presStyleLbl="parChTrans1D2" presStyleIdx="4" presStyleCnt="5"/>
      <dgm:spPr/>
      <dgm:t>
        <a:bodyPr/>
        <a:lstStyle/>
        <a:p>
          <a:endParaRPr lang="es-MX"/>
        </a:p>
      </dgm:t>
    </dgm:pt>
    <dgm:pt modelId="{471C000D-FA00-4FC8-AF6B-EBCAC204ED05}" type="pres">
      <dgm:prSet presAssocID="{A3A53CD8-A04C-49AB-A9C7-1CB15C9E3FFD}" presName="hierRoot2" presStyleCnt="0"/>
      <dgm:spPr/>
    </dgm:pt>
    <dgm:pt modelId="{EEBF01BA-8671-4F46-BEDF-EAF7A60EE5E7}" type="pres">
      <dgm:prSet presAssocID="{A3A53CD8-A04C-49AB-A9C7-1CB15C9E3FFD}" presName="composite2" presStyleCnt="0"/>
      <dgm:spPr/>
    </dgm:pt>
    <dgm:pt modelId="{436A7745-2DEF-4032-A294-068A4D9E7205}" type="pres">
      <dgm:prSet presAssocID="{A3A53CD8-A04C-49AB-A9C7-1CB15C9E3FFD}" presName="background2" presStyleLbl="node2" presStyleIdx="4" presStyleCnt="5"/>
      <dgm:spPr/>
    </dgm:pt>
    <dgm:pt modelId="{A40E903A-34D7-44D9-986A-6510237C2D0D}" type="pres">
      <dgm:prSet presAssocID="{A3A53CD8-A04C-49AB-A9C7-1CB15C9E3FFD}" presName="text2" presStyleLbl="fgAcc2" presStyleIdx="4" presStyleCnt="5" custScaleX="15817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43B04DC4-1CC7-4285-8EA3-E9D5EEB65CF0}" type="pres">
      <dgm:prSet presAssocID="{A3A53CD8-A04C-49AB-A9C7-1CB15C9E3FFD}" presName="hierChild3" presStyleCnt="0"/>
      <dgm:spPr/>
    </dgm:pt>
    <dgm:pt modelId="{A72C5F57-659D-4013-9DD5-26831DD453BD}" type="pres">
      <dgm:prSet presAssocID="{1943CC8D-8F16-48F1-A42B-D0DF3A58C38A}" presName="Name17" presStyleLbl="parChTrans1D3" presStyleIdx="4" presStyleCnt="5"/>
      <dgm:spPr/>
      <dgm:t>
        <a:bodyPr/>
        <a:lstStyle/>
        <a:p>
          <a:endParaRPr lang="es-MX"/>
        </a:p>
      </dgm:t>
    </dgm:pt>
    <dgm:pt modelId="{6D37645C-B2B6-4073-91B9-3D57B5EBFFA3}" type="pres">
      <dgm:prSet presAssocID="{159F7514-A289-445B-AE77-1E7FF01728E4}" presName="hierRoot3" presStyleCnt="0"/>
      <dgm:spPr/>
    </dgm:pt>
    <dgm:pt modelId="{6F52EE12-5D5B-47D2-82A5-5D8E59F7FACC}" type="pres">
      <dgm:prSet presAssocID="{159F7514-A289-445B-AE77-1E7FF01728E4}" presName="composite3" presStyleCnt="0"/>
      <dgm:spPr/>
    </dgm:pt>
    <dgm:pt modelId="{2C81BBD7-CABE-4FE3-A730-0F33EAC51E22}" type="pres">
      <dgm:prSet presAssocID="{159F7514-A289-445B-AE77-1E7FF01728E4}" presName="background3" presStyleLbl="node3" presStyleIdx="4" presStyleCnt="5"/>
      <dgm:spPr/>
    </dgm:pt>
    <dgm:pt modelId="{BDA1842A-B465-4848-A60F-21EA5AF9376F}" type="pres">
      <dgm:prSet presAssocID="{159F7514-A289-445B-AE77-1E7FF01728E4}" presName="text3" presStyleLbl="fgAcc3" presStyleIdx="4" presStyleCnt="5" custScaleX="155378" custScaleY="36659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164B0E5F-71E1-4B8E-B278-0AFB0A1CF184}" type="pres">
      <dgm:prSet presAssocID="{159F7514-A289-445B-AE77-1E7FF01728E4}" presName="hierChild4" presStyleCnt="0"/>
      <dgm:spPr/>
    </dgm:pt>
  </dgm:ptLst>
  <dgm:cxnLst>
    <dgm:cxn modelId="{A6F6C789-CC8A-4A91-9C04-2F9D7BE654AE}" type="presOf" srcId="{159F7514-A289-445B-AE77-1E7FF01728E4}" destId="{BDA1842A-B465-4848-A60F-21EA5AF9376F}" srcOrd="0" destOrd="0" presId="urn:microsoft.com/office/officeart/2005/8/layout/hierarchy1"/>
    <dgm:cxn modelId="{667F9BC3-8E99-4B34-822C-E4AB7A35ED03}" type="presOf" srcId="{A1B68FC2-6798-426D-A7DE-CD330366BE17}" destId="{C413E1DC-DF9D-4C19-864A-5CCD238D3085}" srcOrd="0" destOrd="0" presId="urn:microsoft.com/office/officeart/2005/8/layout/hierarchy1"/>
    <dgm:cxn modelId="{E1D28187-6BB7-4C27-984D-B8CD9F359837}" type="presOf" srcId="{2233864E-0594-4ABB-9DA4-2F660C18E39A}" destId="{668D262D-5FCB-4417-93F9-9478514CC73C}" srcOrd="0" destOrd="0" presId="urn:microsoft.com/office/officeart/2005/8/layout/hierarchy1"/>
    <dgm:cxn modelId="{4251D76E-A5A6-41E7-A40E-9E1DB16E9A74}" type="presOf" srcId="{A3A53CD8-A04C-49AB-A9C7-1CB15C9E3FFD}" destId="{A40E903A-34D7-44D9-986A-6510237C2D0D}" srcOrd="0" destOrd="0" presId="urn:microsoft.com/office/officeart/2005/8/layout/hierarchy1"/>
    <dgm:cxn modelId="{4E88A9D4-646D-4A8F-AF4A-76D38650D678}" type="presOf" srcId="{D6DEF7D4-ADCE-4136-918D-8469BF68E1D5}" destId="{44E9685E-58CE-4A3F-9D09-E89600638433}" srcOrd="0" destOrd="0" presId="urn:microsoft.com/office/officeart/2005/8/layout/hierarchy1"/>
    <dgm:cxn modelId="{7062ACD2-A3AA-450D-8119-B989CA217FA3}" type="presOf" srcId="{0BCD0A68-A866-4D06-A03C-6E076808A5DF}" destId="{BEA4543D-F07E-4267-8C19-9C44BEAF5E95}" srcOrd="0" destOrd="0" presId="urn:microsoft.com/office/officeart/2005/8/layout/hierarchy1"/>
    <dgm:cxn modelId="{068615BD-FA63-4E42-A2A1-F196E9FB9385}" srcId="{D6DEF7D4-ADCE-4136-918D-8469BF68E1D5}" destId="{9EAC9184-7609-4E7C-B5F4-148EE32141CA}" srcOrd="1" destOrd="0" parTransId="{3783E985-ECD7-45A8-BFD2-E79AB7A84F31}" sibTransId="{0C18DADE-7824-4505-8331-8E8C6EAF0EDD}"/>
    <dgm:cxn modelId="{65E798FB-12C8-44BD-A382-C734D82FB605}" type="presOf" srcId="{1943CC8D-8F16-48F1-A42B-D0DF3A58C38A}" destId="{A72C5F57-659D-4013-9DD5-26831DD453BD}" srcOrd="0" destOrd="0" presId="urn:microsoft.com/office/officeart/2005/8/layout/hierarchy1"/>
    <dgm:cxn modelId="{85909EB0-6E77-4808-BF6F-405CEBC8BD30}" type="presOf" srcId="{9EAC9184-7609-4E7C-B5F4-148EE32141CA}" destId="{66038A4D-5871-40E1-8FD8-8E49AE1F11F4}" srcOrd="0" destOrd="0" presId="urn:microsoft.com/office/officeart/2005/8/layout/hierarchy1"/>
    <dgm:cxn modelId="{B94348D5-70BE-4F9C-AA44-F484BAE096C9}" type="presOf" srcId="{0150BC5A-5F95-4DBD-B7CA-EDBB1823144A}" destId="{96258F11-6F7B-4A03-BD03-BAF74BF754E8}" srcOrd="0" destOrd="0" presId="urn:microsoft.com/office/officeart/2005/8/layout/hierarchy1"/>
    <dgm:cxn modelId="{C1E11377-55EF-40F5-9EF6-D3BD3C53D424}" srcId="{348EB38E-5FCA-4FE5-9024-786F72C8C740}" destId="{D6DEF7D4-ADCE-4136-918D-8469BF68E1D5}" srcOrd="0" destOrd="0" parTransId="{427AC6D4-9742-4985-A99B-613E80EEF3A9}" sibTransId="{922B7D45-ABE4-45D9-9EA8-E7B53DAA2924}"/>
    <dgm:cxn modelId="{907F616B-D7FF-4836-9F3B-A37BA2D13AC4}" type="presOf" srcId="{348EB38E-5FCA-4FE5-9024-786F72C8C740}" destId="{96274EE4-A879-4E81-B683-3E398B02A21C}" srcOrd="0" destOrd="0" presId="urn:microsoft.com/office/officeart/2005/8/layout/hierarchy1"/>
    <dgm:cxn modelId="{EB28B041-9B23-4C5C-9096-EAD0AC3B5B61}" type="presOf" srcId="{45534C50-215F-4806-82F4-0EB652545F1A}" destId="{5A4B41FF-7929-4431-8B61-8276EC6E0550}" srcOrd="0" destOrd="0" presId="urn:microsoft.com/office/officeart/2005/8/layout/hierarchy1"/>
    <dgm:cxn modelId="{E51590F2-7CDE-48D9-830E-ED7C82CB9760}" type="presOf" srcId="{26FFF5C3-AB2B-4A71-98E8-718CE1BEA4B0}" destId="{215F7CD1-1ACA-4306-AC6B-FCE025B2B2A4}" srcOrd="0" destOrd="0" presId="urn:microsoft.com/office/officeart/2005/8/layout/hierarchy1"/>
    <dgm:cxn modelId="{DAD1B7C8-1816-417A-9A1E-E5561FEE5B3D}" type="presOf" srcId="{4EE0DF2C-F4FF-4613-84D3-E96E1D753A82}" destId="{1D3D7DED-2D77-40FA-9DC6-90E5788EB095}" srcOrd="0" destOrd="0" presId="urn:microsoft.com/office/officeart/2005/8/layout/hierarchy1"/>
    <dgm:cxn modelId="{2BCD383A-11A3-4F06-8E14-E8B15BE71C7A}" type="presOf" srcId="{EC2AAE40-D907-4C7C-A6AD-423B153D6558}" destId="{0CAB8996-C695-4227-A82C-523670E59B48}" srcOrd="0" destOrd="0" presId="urn:microsoft.com/office/officeart/2005/8/layout/hierarchy1"/>
    <dgm:cxn modelId="{1057C3CD-F098-431B-960B-B1F9189F215D}" srcId="{D6DEF7D4-ADCE-4136-918D-8469BF68E1D5}" destId="{A3A53CD8-A04C-49AB-A9C7-1CB15C9E3FFD}" srcOrd="4" destOrd="0" parTransId="{0150BC5A-5F95-4DBD-B7CA-EDBB1823144A}" sibTransId="{EDE222C6-7280-4518-BF1D-45F85B3CDD3C}"/>
    <dgm:cxn modelId="{F75599FC-54D0-42BE-AEC4-05FAE0E8C544}" type="presOf" srcId="{5CCCD6FF-9AA0-4FCA-8FAA-597235941EC9}" destId="{3322BEF3-8BE3-43DE-82B6-6B7E63D347A8}" srcOrd="0" destOrd="0" presId="urn:microsoft.com/office/officeart/2005/8/layout/hierarchy1"/>
    <dgm:cxn modelId="{F06EF35C-97C2-47BC-AE5A-6F7D2F7B20CB}" type="presOf" srcId="{8E130D8C-49D5-4E09-B199-FFA43E139734}" destId="{BEE8567B-C8C7-4FFE-B990-423D3454DD5C}" srcOrd="0" destOrd="0" presId="urn:microsoft.com/office/officeart/2005/8/layout/hierarchy1"/>
    <dgm:cxn modelId="{3DA60B23-91EA-4328-B526-404B8E8A30D6}" srcId="{D6DEF7D4-ADCE-4136-918D-8469BF68E1D5}" destId="{45534C50-215F-4806-82F4-0EB652545F1A}" srcOrd="0" destOrd="0" parTransId="{5CCCD6FF-9AA0-4FCA-8FAA-597235941EC9}" sibTransId="{D2E7E564-A6FD-4CAA-B97B-B6C90FE9FB24}"/>
    <dgm:cxn modelId="{EE3AD165-CFE2-4DC4-B815-83BB890C1D31}" srcId="{D6DEF7D4-ADCE-4136-918D-8469BF68E1D5}" destId="{4EE0DF2C-F4FF-4613-84D3-E96E1D753A82}" srcOrd="3" destOrd="0" parTransId="{0BCD0A68-A866-4D06-A03C-6E076808A5DF}" sibTransId="{071B53D1-8A68-48F5-B789-F1E0E12BC7C3}"/>
    <dgm:cxn modelId="{A53BE50F-DBE4-4A53-BAFC-283D4F83DD5D}" type="presOf" srcId="{3783E985-ECD7-45A8-BFD2-E79AB7A84F31}" destId="{E7D5A498-62C4-4970-A92B-AD06C4E282D1}" srcOrd="0" destOrd="0" presId="urn:microsoft.com/office/officeart/2005/8/layout/hierarchy1"/>
    <dgm:cxn modelId="{724071E0-C1C4-46AF-A6FC-E18A940F4B90}" srcId="{2233864E-0594-4ABB-9DA4-2F660C18E39A}" destId="{8E130D8C-49D5-4E09-B199-FFA43E139734}" srcOrd="0" destOrd="0" parTransId="{A1B68FC2-6798-426D-A7DE-CD330366BE17}" sibTransId="{1450FF7F-A7F2-4612-A6E4-0A8057B8FFD0}"/>
    <dgm:cxn modelId="{A16B4FA4-2AC6-4795-9710-C3BDA14C4C42}" srcId="{A3A53CD8-A04C-49AB-A9C7-1CB15C9E3FFD}" destId="{159F7514-A289-445B-AE77-1E7FF01728E4}" srcOrd="0" destOrd="0" parTransId="{1943CC8D-8F16-48F1-A42B-D0DF3A58C38A}" sibTransId="{D333A7EF-560E-4DDA-AEE2-53525D6D2B79}"/>
    <dgm:cxn modelId="{D023696A-BD2E-4256-A695-D689FDF35ACD}" srcId="{D6DEF7D4-ADCE-4136-918D-8469BF68E1D5}" destId="{2233864E-0594-4ABB-9DA4-2F660C18E39A}" srcOrd="2" destOrd="0" parTransId="{26FFF5C3-AB2B-4A71-98E8-718CE1BEA4B0}" sibTransId="{20D639A3-EF6C-4266-9BBF-84A04D6F987E}"/>
    <dgm:cxn modelId="{D9E035E5-4E19-4AF4-90F2-1108AF5FE2EC}" type="presOf" srcId="{D63D31C7-51E7-4BE8-B3C9-2A50708FD545}" destId="{A86ED102-122D-4B75-A292-2B0F45C32260}" srcOrd="0" destOrd="0" presId="urn:microsoft.com/office/officeart/2005/8/layout/hierarchy1"/>
    <dgm:cxn modelId="{E595F586-35E3-420B-A164-F92CC19BBCB3}" srcId="{4EE0DF2C-F4FF-4613-84D3-E96E1D753A82}" destId="{22BFF647-C2E1-47B9-9989-70C0F802435A}" srcOrd="0" destOrd="0" parTransId="{D63D31C7-51E7-4BE8-B3C9-2A50708FD545}" sibTransId="{1E93A16C-3BE0-402A-BE9D-D1E927C0B88E}"/>
    <dgm:cxn modelId="{689AA419-F4DA-45B1-AE99-7BD4459F4315}" type="presOf" srcId="{E15057F7-010F-4DD9-869A-A2EF99E99DBD}" destId="{022D67BD-8E0A-40B5-B026-931E83460841}" srcOrd="0" destOrd="0" presId="urn:microsoft.com/office/officeart/2005/8/layout/hierarchy1"/>
    <dgm:cxn modelId="{0F7B9E18-52EC-4364-9BA1-E90C0F434799}" srcId="{45534C50-215F-4806-82F4-0EB652545F1A}" destId="{EC2AAE40-D907-4C7C-A6AD-423B153D6558}" srcOrd="0" destOrd="0" parTransId="{E15057F7-010F-4DD9-869A-A2EF99E99DBD}" sibTransId="{284D31DE-214D-40C0-9FFE-43F03977DD8B}"/>
    <dgm:cxn modelId="{A45C3359-05EA-40E1-8177-E27C206EFAD8}" type="presOf" srcId="{22BFF647-C2E1-47B9-9989-70C0F802435A}" destId="{ACB78BE8-672E-4E0E-A614-9701AA96F4C8}" srcOrd="0" destOrd="0" presId="urn:microsoft.com/office/officeart/2005/8/layout/hierarchy1"/>
    <dgm:cxn modelId="{FC155004-263C-41E9-A27B-997D1A4C7BDF}" srcId="{9EAC9184-7609-4E7C-B5F4-148EE32141CA}" destId="{F2F6D5FD-511B-4C0C-9F3D-9B55D876DA6C}" srcOrd="0" destOrd="0" parTransId="{7EE3E4EC-7FD6-4901-B49B-7DAB1D5E173B}" sibTransId="{D17DB5D9-26AA-4858-B166-869F786F6B2B}"/>
    <dgm:cxn modelId="{9CD9E222-8180-4C71-940B-153D4CD6618A}" type="presOf" srcId="{7EE3E4EC-7FD6-4901-B49B-7DAB1D5E173B}" destId="{25583527-9CD5-434D-8064-ED52AE42C13B}" srcOrd="0" destOrd="0" presId="urn:microsoft.com/office/officeart/2005/8/layout/hierarchy1"/>
    <dgm:cxn modelId="{223CBE55-E62F-4ACB-91B8-ACD5B64455DE}" type="presOf" srcId="{F2F6D5FD-511B-4C0C-9F3D-9B55D876DA6C}" destId="{601E5A6A-15AF-46FA-8925-7A6EAA913C82}" srcOrd="0" destOrd="0" presId="urn:microsoft.com/office/officeart/2005/8/layout/hierarchy1"/>
    <dgm:cxn modelId="{DF8D3F43-5F70-4685-BF23-255D7E7703B7}" type="presParOf" srcId="{96274EE4-A879-4E81-B683-3E398B02A21C}" destId="{CFBDFAA9-9D62-4E00-BA16-5958D3F8E584}" srcOrd="0" destOrd="0" presId="urn:microsoft.com/office/officeart/2005/8/layout/hierarchy1"/>
    <dgm:cxn modelId="{F3805861-B1D4-4E94-B697-BA93818667A8}" type="presParOf" srcId="{CFBDFAA9-9D62-4E00-BA16-5958D3F8E584}" destId="{2AF2CE9A-A760-4CEC-A17F-7007F38D07A1}" srcOrd="0" destOrd="0" presId="urn:microsoft.com/office/officeart/2005/8/layout/hierarchy1"/>
    <dgm:cxn modelId="{FEB199EF-E305-40CF-AD34-8EF59A6F95FE}" type="presParOf" srcId="{2AF2CE9A-A760-4CEC-A17F-7007F38D07A1}" destId="{21DD68E3-50E1-4DAB-B5D1-4BC6124D117E}" srcOrd="0" destOrd="0" presId="urn:microsoft.com/office/officeart/2005/8/layout/hierarchy1"/>
    <dgm:cxn modelId="{91340E3E-E678-4F1F-B654-060505D10C1B}" type="presParOf" srcId="{2AF2CE9A-A760-4CEC-A17F-7007F38D07A1}" destId="{44E9685E-58CE-4A3F-9D09-E89600638433}" srcOrd="1" destOrd="0" presId="urn:microsoft.com/office/officeart/2005/8/layout/hierarchy1"/>
    <dgm:cxn modelId="{912335DB-FABF-4E75-8881-2AFA826FC968}" type="presParOf" srcId="{CFBDFAA9-9D62-4E00-BA16-5958D3F8E584}" destId="{63683972-9CBF-4256-B9F8-210515B50B1B}" srcOrd="1" destOrd="0" presId="urn:microsoft.com/office/officeart/2005/8/layout/hierarchy1"/>
    <dgm:cxn modelId="{269B957F-E257-4553-855B-E76FF3C373E7}" type="presParOf" srcId="{63683972-9CBF-4256-B9F8-210515B50B1B}" destId="{3322BEF3-8BE3-43DE-82B6-6B7E63D347A8}" srcOrd="0" destOrd="0" presId="urn:microsoft.com/office/officeart/2005/8/layout/hierarchy1"/>
    <dgm:cxn modelId="{CB3398D1-7A3C-43FB-8832-72C8ABE2A5C9}" type="presParOf" srcId="{63683972-9CBF-4256-B9F8-210515B50B1B}" destId="{3C89FD2C-8E3E-4AEE-8A6C-50A902C79807}" srcOrd="1" destOrd="0" presId="urn:microsoft.com/office/officeart/2005/8/layout/hierarchy1"/>
    <dgm:cxn modelId="{667C8F21-DEB1-4067-BDFF-15C7C9AA410A}" type="presParOf" srcId="{3C89FD2C-8E3E-4AEE-8A6C-50A902C79807}" destId="{A106F76A-34A0-4A9A-8325-2070099A0B27}" srcOrd="0" destOrd="0" presId="urn:microsoft.com/office/officeart/2005/8/layout/hierarchy1"/>
    <dgm:cxn modelId="{BDAB8804-F9E7-4A9C-AF36-EA0A458BC289}" type="presParOf" srcId="{A106F76A-34A0-4A9A-8325-2070099A0B27}" destId="{24835588-3FEB-4164-88AB-3C1982EE3E92}" srcOrd="0" destOrd="0" presId="urn:microsoft.com/office/officeart/2005/8/layout/hierarchy1"/>
    <dgm:cxn modelId="{8AB997EE-0D54-4164-97A0-A255538F30A2}" type="presParOf" srcId="{A106F76A-34A0-4A9A-8325-2070099A0B27}" destId="{5A4B41FF-7929-4431-8B61-8276EC6E0550}" srcOrd="1" destOrd="0" presId="urn:microsoft.com/office/officeart/2005/8/layout/hierarchy1"/>
    <dgm:cxn modelId="{87CC4464-2BA2-4735-9FBD-925069B2C455}" type="presParOf" srcId="{3C89FD2C-8E3E-4AEE-8A6C-50A902C79807}" destId="{818B6A62-86E4-4024-A6BD-608B06BC8740}" srcOrd="1" destOrd="0" presId="urn:microsoft.com/office/officeart/2005/8/layout/hierarchy1"/>
    <dgm:cxn modelId="{7A9B95FF-AF7C-47C4-9E43-0EFDA52D5C41}" type="presParOf" srcId="{818B6A62-86E4-4024-A6BD-608B06BC8740}" destId="{022D67BD-8E0A-40B5-B026-931E83460841}" srcOrd="0" destOrd="0" presId="urn:microsoft.com/office/officeart/2005/8/layout/hierarchy1"/>
    <dgm:cxn modelId="{B24ACCEB-9E20-46B1-A50D-2BEE7A07CCDF}" type="presParOf" srcId="{818B6A62-86E4-4024-A6BD-608B06BC8740}" destId="{52CC34D3-A20F-45C2-B2CB-5B550A340221}" srcOrd="1" destOrd="0" presId="urn:microsoft.com/office/officeart/2005/8/layout/hierarchy1"/>
    <dgm:cxn modelId="{135A3136-158F-469A-B94F-D93DCA91EF70}" type="presParOf" srcId="{52CC34D3-A20F-45C2-B2CB-5B550A340221}" destId="{60447A76-71ED-4485-8769-8471141955D0}" srcOrd="0" destOrd="0" presId="urn:microsoft.com/office/officeart/2005/8/layout/hierarchy1"/>
    <dgm:cxn modelId="{18CFA2A6-E039-434C-8F67-0AABDACE3D15}" type="presParOf" srcId="{60447A76-71ED-4485-8769-8471141955D0}" destId="{6A082686-1103-49F1-8D8A-37A236B8CAFA}" srcOrd="0" destOrd="0" presId="urn:microsoft.com/office/officeart/2005/8/layout/hierarchy1"/>
    <dgm:cxn modelId="{FDF48E8D-735D-4CC7-847E-0A766751D064}" type="presParOf" srcId="{60447A76-71ED-4485-8769-8471141955D0}" destId="{0CAB8996-C695-4227-A82C-523670E59B48}" srcOrd="1" destOrd="0" presId="urn:microsoft.com/office/officeart/2005/8/layout/hierarchy1"/>
    <dgm:cxn modelId="{EAF16AE8-D4E7-4A24-852B-62EC7725E0AF}" type="presParOf" srcId="{52CC34D3-A20F-45C2-B2CB-5B550A340221}" destId="{5B33A175-17D6-45E5-846B-240EF3914441}" srcOrd="1" destOrd="0" presId="urn:microsoft.com/office/officeart/2005/8/layout/hierarchy1"/>
    <dgm:cxn modelId="{B2CC9E64-971C-4B71-9090-F4C591C0AD42}" type="presParOf" srcId="{63683972-9CBF-4256-B9F8-210515B50B1B}" destId="{E7D5A498-62C4-4970-A92B-AD06C4E282D1}" srcOrd="2" destOrd="0" presId="urn:microsoft.com/office/officeart/2005/8/layout/hierarchy1"/>
    <dgm:cxn modelId="{BE2BC69D-8877-4925-870A-25D6437A2F52}" type="presParOf" srcId="{63683972-9CBF-4256-B9F8-210515B50B1B}" destId="{0150006F-7E2C-4A33-9888-607882D884F9}" srcOrd="3" destOrd="0" presId="urn:microsoft.com/office/officeart/2005/8/layout/hierarchy1"/>
    <dgm:cxn modelId="{2EF0BE88-ECEE-43BC-B757-C6964A369057}" type="presParOf" srcId="{0150006F-7E2C-4A33-9888-607882D884F9}" destId="{3FCD859A-87C5-4535-9BD0-1BBED8C61549}" srcOrd="0" destOrd="0" presId="urn:microsoft.com/office/officeart/2005/8/layout/hierarchy1"/>
    <dgm:cxn modelId="{3B231DA6-91F8-4A35-A95D-CD37CE4048C6}" type="presParOf" srcId="{3FCD859A-87C5-4535-9BD0-1BBED8C61549}" destId="{EF2EA734-25B0-467C-800C-E6EB44F7AF42}" srcOrd="0" destOrd="0" presId="urn:microsoft.com/office/officeart/2005/8/layout/hierarchy1"/>
    <dgm:cxn modelId="{CA48AC80-D7D8-4C63-ACCD-674FF065F417}" type="presParOf" srcId="{3FCD859A-87C5-4535-9BD0-1BBED8C61549}" destId="{66038A4D-5871-40E1-8FD8-8E49AE1F11F4}" srcOrd="1" destOrd="0" presId="urn:microsoft.com/office/officeart/2005/8/layout/hierarchy1"/>
    <dgm:cxn modelId="{E0AC4CBB-2CE7-41C4-9C12-3DC1FFE47516}" type="presParOf" srcId="{0150006F-7E2C-4A33-9888-607882D884F9}" destId="{F6B93BA0-3F95-4F07-A051-437FC59D51B6}" srcOrd="1" destOrd="0" presId="urn:microsoft.com/office/officeart/2005/8/layout/hierarchy1"/>
    <dgm:cxn modelId="{046CF3F1-D946-4E3C-A799-D1F248B3BD90}" type="presParOf" srcId="{F6B93BA0-3F95-4F07-A051-437FC59D51B6}" destId="{25583527-9CD5-434D-8064-ED52AE42C13B}" srcOrd="0" destOrd="0" presId="urn:microsoft.com/office/officeart/2005/8/layout/hierarchy1"/>
    <dgm:cxn modelId="{BC7F32D6-13FF-492F-980D-7B583A7A4C64}" type="presParOf" srcId="{F6B93BA0-3F95-4F07-A051-437FC59D51B6}" destId="{3A3CF545-678F-4876-93D2-47192B79B758}" srcOrd="1" destOrd="0" presId="urn:microsoft.com/office/officeart/2005/8/layout/hierarchy1"/>
    <dgm:cxn modelId="{B3BEDB83-5BC0-4249-B84A-B91658676AB3}" type="presParOf" srcId="{3A3CF545-678F-4876-93D2-47192B79B758}" destId="{4809A856-4CF4-4F12-9DCC-764BE3B03850}" srcOrd="0" destOrd="0" presId="urn:microsoft.com/office/officeart/2005/8/layout/hierarchy1"/>
    <dgm:cxn modelId="{8E668864-ABAC-4B95-9470-4EC008A5B7D2}" type="presParOf" srcId="{4809A856-4CF4-4F12-9DCC-764BE3B03850}" destId="{1C7693EE-0CC6-431F-9D96-E9C4650698F0}" srcOrd="0" destOrd="0" presId="urn:microsoft.com/office/officeart/2005/8/layout/hierarchy1"/>
    <dgm:cxn modelId="{FABB30B5-A686-4713-A2A6-80A5655AE8F2}" type="presParOf" srcId="{4809A856-4CF4-4F12-9DCC-764BE3B03850}" destId="{601E5A6A-15AF-46FA-8925-7A6EAA913C82}" srcOrd="1" destOrd="0" presId="urn:microsoft.com/office/officeart/2005/8/layout/hierarchy1"/>
    <dgm:cxn modelId="{E18BC9CC-2897-48E3-A9CD-841703E5CA3B}" type="presParOf" srcId="{3A3CF545-678F-4876-93D2-47192B79B758}" destId="{6E482402-E2B2-4419-B96E-A1D700DFC383}" srcOrd="1" destOrd="0" presId="urn:microsoft.com/office/officeart/2005/8/layout/hierarchy1"/>
    <dgm:cxn modelId="{22006C2C-0EC9-4AD2-8F13-996B675FF232}" type="presParOf" srcId="{63683972-9CBF-4256-B9F8-210515B50B1B}" destId="{215F7CD1-1ACA-4306-AC6B-FCE025B2B2A4}" srcOrd="4" destOrd="0" presId="urn:microsoft.com/office/officeart/2005/8/layout/hierarchy1"/>
    <dgm:cxn modelId="{02ED797E-2399-40C6-A82E-2D7F9547B0A9}" type="presParOf" srcId="{63683972-9CBF-4256-B9F8-210515B50B1B}" destId="{B33DFCA1-00AF-44A3-8FA8-7E86F1DE2BA3}" srcOrd="5" destOrd="0" presId="urn:microsoft.com/office/officeart/2005/8/layout/hierarchy1"/>
    <dgm:cxn modelId="{14E20608-1E07-4C34-909D-97525B29FD4B}" type="presParOf" srcId="{B33DFCA1-00AF-44A3-8FA8-7E86F1DE2BA3}" destId="{5DEF0EAA-81F8-41DF-A9D4-D873006FA214}" srcOrd="0" destOrd="0" presId="urn:microsoft.com/office/officeart/2005/8/layout/hierarchy1"/>
    <dgm:cxn modelId="{444D85B3-E15F-4392-BD4D-1ACC5111DD40}" type="presParOf" srcId="{5DEF0EAA-81F8-41DF-A9D4-D873006FA214}" destId="{F2CB5503-35CF-467F-8017-850EF8A27E88}" srcOrd="0" destOrd="0" presId="urn:microsoft.com/office/officeart/2005/8/layout/hierarchy1"/>
    <dgm:cxn modelId="{0DC1E9E1-F91E-48D4-9CBD-B7514CA0E5DC}" type="presParOf" srcId="{5DEF0EAA-81F8-41DF-A9D4-D873006FA214}" destId="{668D262D-5FCB-4417-93F9-9478514CC73C}" srcOrd="1" destOrd="0" presId="urn:microsoft.com/office/officeart/2005/8/layout/hierarchy1"/>
    <dgm:cxn modelId="{7FDC4F3A-9233-4348-AECA-747AF8A2EC1A}" type="presParOf" srcId="{B33DFCA1-00AF-44A3-8FA8-7E86F1DE2BA3}" destId="{FB7CA2E2-2C01-4C17-8B8B-54192FC07BF7}" srcOrd="1" destOrd="0" presId="urn:microsoft.com/office/officeart/2005/8/layout/hierarchy1"/>
    <dgm:cxn modelId="{1A52E855-3D67-4808-895E-EE13550F5069}" type="presParOf" srcId="{FB7CA2E2-2C01-4C17-8B8B-54192FC07BF7}" destId="{C413E1DC-DF9D-4C19-864A-5CCD238D3085}" srcOrd="0" destOrd="0" presId="urn:microsoft.com/office/officeart/2005/8/layout/hierarchy1"/>
    <dgm:cxn modelId="{3E796455-28AF-4055-88FA-0D217DAF7D9A}" type="presParOf" srcId="{FB7CA2E2-2C01-4C17-8B8B-54192FC07BF7}" destId="{AB5CE483-459C-491E-BA70-5E1907C563B1}" srcOrd="1" destOrd="0" presId="urn:microsoft.com/office/officeart/2005/8/layout/hierarchy1"/>
    <dgm:cxn modelId="{C1E141B1-B8BF-4119-8C02-FBBC6D228EFA}" type="presParOf" srcId="{AB5CE483-459C-491E-BA70-5E1907C563B1}" destId="{6E2B88E9-F161-485B-973A-F7B9DB0C7063}" srcOrd="0" destOrd="0" presId="urn:microsoft.com/office/officeart/2005/8/layout/hierarchy1"/>
    <dgm:cxn modelId="{E7E9AB53-DDF5-4154-BB15-E33E0C9BED6A}" type="presParOf" srcId="{6E2B88E9-F161-485B-973A-F7B9DB0C7063}" destId="{879D58FE-F4DC-4558-9C60-2F655DFC4298}" srcOrd="0" destOrd="0" presId="urn:microsoft.com/office/officeart/2005/8/layout/hierarchy1"/>
    <dgm:cxn modelId="{4A7CC060-901C-4252-98E4-C76FA159A2ED}" type="presParOf" srcId="{6E2B88E9-F161-485B-973A-F7B9DB0C7063}" destId="{BEE8567B-C8C7-4FFE-B990-423D3454DD5C}" srcOrd="1" destOrd="0" presId="urn:microsoft.com/office/officeart/2005/8/layout/hierarchy1"/>
    <dgm:cxn modelId="{D6CAE2B9-E5CD-4DB8-B18F-87FC11BFEC99}" type="presParOf" srcId="{AB5CE483-459C-491E-BA70-5E1907C563B1}" destId="{4C15DEDA-4212-4944-9274-7FBBC078E086}" srcOrd="1" destOrd="0" presId="urn:microsoft.com/office/officeart/2005/8/layout/hierarchy1"/>
    <dgm:cxn modelId="{FF1491F9-C282-4C1F-8818-8F472F8AA021}" type="presParOf" srcId="{63683972-9CBF-4256-B9F8-210515B50B1B}" destId="{BEA4543D-F07E-4267-8C19-9C44BEAF5E95}" srcOrd="6" destOrd="0" presId="urn:microsoft.com/office/officeart/2005/8/layout/hierarchy1"/>
    <dgm:cxn modelId="{72411C78-8EC7-4AC8-BFEA-64CDEF843391}" type="presParOf" srcId="{63683972-9CBF-4256-B9F8-210515B50B1B}" destId="{66B11B88-DC7B-4106-AD24-5AD23622CBD3}" srcOrd="7" destOrd="0" presId="urn:microsoft.com/office/officeart/2005/8/layout/hierarchy1"/>
    <dgm:cxn modelId="{38EB0F43-BC45-4040-B614-9541C5708018}" type="presParOf" srcId="{66B11B88-DC7B-4106-AD24-5AD23622CBD3}" destId="{7BC69D98-D8BF-4038-8159-FB17AA191468}" srcOrd="0" destOrd="0" presId="urn:microsoft.com/office/officeart/2005/8/layout/hierarchy1"/>
    <dgm:cxn modelId="{0041BE57-DB05-4AB4-80D3-14005C1E041F}" type="presParOf" srcId="{7BC69D98-D8BF-4038-8159-FB17AA191468}" destId="{91E5C0BB-DE69-48AF-A335-4C25803E0E04}" srcOrd="0" destOrd="0" presId="urn:microsoft.com/office/officeart/2005/8/layout/hierarchy1"/>
    <dgm:cxn modelId="{B9BDDA88-A126-4A00-8A3D-3208B17FDF8E}" type="presParOf" srcId="{7BC69D98-D8BF-4038-8159-FB17AA191468}" destId="{1D3D7DED-2D77-40FA-9DC6-90E5788EB095}" srcOrd="1" destOrd="0" presId="urn:microsoft.com/office/officeart/2005/8/layout/hierarchy1"/>
    <dgm:cxn modelId="{69E79296-25CC-4745-A93B-F33FB92C0494}" type="presParOf" srcId="{66B11B88-DC7B-4106-AD24-5AD23622CBD3}" destId="{B7DA2F27-DA1C-4F99-BCD7-3C44900BCE33}" srcOrd="1" destOrd="0" presId="urn:microsoft.com/office/officeart/2005/8/layout/hierarchy1"/>
    <dgm:cxn modelId="{B6039A31-4830-4F1D-9B2B-BA1ADD7B8C0A}" type="presParOf" srcId="{B7DA2F27-DA1C-4F99-BCD7-3C44900BCE33}" destId="{A86ED102-122D-4B75-A292-2B0F45C32260}" srcOrd="0" destOrd="0" presId="urn:microsoft.com/office/officeart/2005/8/layout/hierarchy1"/>
    <dgm:cxn modelId="{532B9749-16A9-4356-9045-F34D683CE7C7}" type="presParOf" srcId="{B7DA2F27-DA1C-4F99-BCD7-3C44900BCE33}" destId="{FC7E756E-3426-4783-9F16-CA7761B03E5E}" srcOrd="1" destOrd="0" presId="urn:microsoft.com/office/officeart/2005/8/layout/hierarchy1"/>
    <dgm:cxn modelId="{B4C07202-38F6-47A4-A963-A14A3B3B4702}" type="presParOf" srcId="{FC7E756E-3426-4783-9F16-CA7761B03E5E}" destId="{7883857D-322D-478E-B9C2-4DC156D2C467}" srcOrd="0" destOrd="0" presId="urn:microsoft.com/office/officeart/2005/8/layout/hierarchy1"/>
    <dgm:cxn modelId="{E6BC7C43-21A8-4630-9098-E0FAB2638589}" type="presParOf" srcId="{7883857D-322D-478E-B9C2-4DC156D2C467}" destId="{86C6F97B-7B38-45BC-8104-4E80A685455B}" srcOrd="0" destOrd="0" presId="urn:microsoft.com/office/officeart/2005/8/layout/hierarchy1"/>
    <dgm:cxn modelId="{06DAFB87-305E-487E-AB79-4AC62B494030}" type="presParOf" srcId="{7883857D-322D-478E-B9C2-4DC156D2C467}" destId="{ACB78BE8-672E-4E0E-A614-9701AA96F4C8}" srcOrd="1" destOrd="0" presId="urn:microsoft.com/office/officeart/2005/8/layout/hierarchy1"/>
    <dgm:cxn modelId="{AE4F521A-F7E7-4165-8E13-A44B087C7D19}" type="presParOf" srcId="{FC7E756E-3426-4783-9F16-CA7761B03E5E}" destId="{37683E70-B32C-4F47-9BBC-C459EE594A75}" srcOrd="1" destOrd="0" presId="urn:microsoft.com/office/officeart/2005/8/layout/hierarchy1"/>
    <dgm:cxn modelId="{94231119-FE1C-49A0-AE87-D764A660BF92}" type="presParOf" srcId="{63683972-9CBF-4256-B9F8-210515B50B1B}" destId="{96258F11-6F7B-4A03-BD03-BAF74BF754E8}" srcOrd="8" destOrd="0" presId="urn:microsoft.com/office/officeart/2005/8/layout/hierarchy1"/>
    <dgm:cxn modelId="{C197066A-CED0-4B0D-B827-776A70EFDBF5}" type="presParOf" srcId="{63683972-9CBF-4256-B9F8-210515B50B1B}" destId="{471C000D-FA00-4FC8-AF6B-EBCAC204ED05}" srcOrd="9" destOrd="0" presId="urn:microsoft.com/office/officeart/2005/8/layout/hierarchy1"/>
    <dgm:cxn modelId="{BE288EF8-E912-4A6E-89BE-B8C7B5B78968}" type="presParOf" srcId="{471C000D-FA00-4FC8-AF6B-EBCAC204ED05}" destId="{EEBF01BA-8671-4F46-BEDF-EAF7A60EE5E7}" srcOrd="0" destOrd="0" presId="urn:microsoft.com/office/officeart/2005/8/layout/hierarchy1"/>
    <dgm:cxn modelId="{A363CEFB-E512-4C57-A52A-03605B2776C5}" type="presParOf" srcId="{EEBF01BA-8671-4F46-BEDF-EAF7A60EE5E7}" destId="{436A7745-2DEF-4032-A294-068A4D9E7205}" srcOrd="0" destOrd="0" presId="urn:microsoft.com/office/officeart/2005/8/layout/hierarchy1"/>
    <dgm:cxn modelId="{71452EC8-25CC-44E5-878E-E3C6DC2CBA2D}" type="presParOf" srcId="{EEBF01BA-8671-4F46-BEDF-EAF7A60EE5E7}" destId="{A40E903A-34D7-44D9-986A-6510237C2D0D}" srcOrd="1" destOrd="0" presId="urn:microsoft.com/office/officeart/2005/8/layout/hierarchy1"/>
    <dgm:cxn modelId="{3972FEC1-7CBA-407B-B197-C9A8EC497949}" type="presParOf" srcId="{471C000D-FA00-4FC8-AF6B-EBCAC204ED05}" destId="{43B04DC4-1CC7-4285-8EA3-E9D5EEB65CF0}" srcOrd="1" destOrd="0" presId="urn:microsoft.com/office/officeart/2005/8/layout/hierarchy1"/>
    <dgm:cxn modelId="{B2842705-011A-49AB-9A3B-000CDD12B93C}" type="presParOf" srcId="{43B04DC4-1CC7-4285-8EA3-E9D5EEB65CF0}" destId="{A72C5F57-659D-4013-9DD5-26831DD453BD}" srcOrd="0" destOrd="0" presId="urn:microsoft.com/office/officeart/2005/8/layout/hierarchy1"/>
    <dgm:cxn modelId="{15F17DD1-A536-464B-B2A6-D8B26B68B9A7}" type="presParOf" srcId="{43B04DC4-1CC7-4285-8EA3-E9D5EEB65CF0}" destId="{6D37645C-B2B6-4073-91B9-3D57B5EBFFA3}" srcOrd="1" destOrd="0" presId="urn:microsoft.com/office/officeart/2005/8/layout/hierarchy1"/>
    <dgm:cxn modelId="{DAE9CF45-3D88-4A2B-8B44-4BE41CE152C9}" type="presParOf" srcId="{6D37645C-B2B6-4073-91B9-3D57B5EBFFA3}" destId="{6F52EE12-5D5B-47D2-82A5-5D8E59F7FACC}" srcOrd="0" destOrd="0" presId="urn:microsoft.com/office/officeart/2005/8/layout/hierarchy1"/>
    <dgm:cxn modelId="{C59261CD-48C0-4957-B0C8-0A84C600806E}" type="presParOf" srcId="{6F52EE12-5D5B-47D2-82A5-5D8E59F7FACC}" destId="{2C81BBD7-CABE-4FE3-A730-0F33EAC51E22}" srcOrd="0" destOrd="0" presId="urn:microsoft.com/office/officeart/2005/8/layout/hierarchy1"/>
    <dgm:cxn modelId="{0DCB1346-931B-4E6A-85BC-4041E6F336E2}" type="presParOf" srcId="{6F52EE12-5D5B-47D2-82A5-5D8E59F7FACC}" destId="{BDA1842A-B465-4848-A60F-21EA5AF9376F}" srcOrd="1" destOrd="0" presId="urn:microsoft.com/office/officeart/2005/8/layout/hierarchy1"/>
    <dgm:cxn modelId="{C8323C42-1D34-42F1-9112-A6060AC9208F}" type="presParOf" srcId="{6D37645C-B2B6-4073-91B9-3D57B5EBFFA3}" destId="{164B0E5F-71E1-4B8E-B278-0AFB0A1CF18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1A73D0-5A66-4EE4-AFBA-2BDDBC548B7C}">
      <dsp:nvSpPr>
        <dsp:cNvPr id="0" name=""/>
        <dsp:cNvSpPr/>
      </dsp:nvSpPr>
      <dsp:spPr>
        <a:xfrm rot="5400000">
          <a:off x="4601524" y="-2719037"/>
          <a:ext cx="906576" cy="634857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kern="1200" dirty="0" smtClean="0"/>
            <a:t>Cuando comunicamos algo que estamos sintiendo o experimentando.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600" kern="1200" dirty="0" smtClean="0"/>
            <a:t>Se</a:t>
          </a:r>
          <a:r>
            <a:rPr lang="es-MX" sz="1600" kern="1200" baseline="0" dirty="0" smtClean="0"/>
            <a:t> utiliza siempre la primera persona del singular</a:t>
          </a:r>
          <a:endParaRPr lang="es-MX" sz="1600" kern="1200" dirty="0" smtClean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MX" sz="800" kern="1200" dirty="0"/>
        </a:p>
      </dsp:txBody>
      <dsp:txXfrm rot="5400000">
        <a:off x="4601524" y="-2719037"/>
        <a:ext cx="906576" cy="6348575"/>
      </dsp:txXfrm>
    </dsp:sp>
    <dsp:sp modelId="{C566A690-9F53-40FD-842E-9509E20C5D09}">
      <dsp:nvSpPr>
        <dsp:cNvPr id="0" name=""/>
        <dsp:cNvSpPr/>
      </dsp:nvSpPr>
      <dsp:spPr>
        <a:xfrm>
          <a:off x="499" y="76277"/>
          <a:ext cx="1880025" cy="7556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kern="1200" dirty="0" smtClean="0"/>
            <a:t>Emotiva o expresiva</a:t>
          </a:r>
        </a:p>
        <a:p>
          <a:pPr lvl="0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800" kern="1200" dirty="0"/>
        </a:p>
      </dsp:txBody>
      <dsp:txXfrm>
        <a:off x="499" y="76277"/>
        <a:ext cx="1880025" cy="755661"/>
      </dsp:txXfrm>
    </dsp:sp>
    <dsp:sp modelId="{A46F8069-F621-43B0-852E-215648418DCC}">
      <dsp:nvSpPr>
        <dsp:cNvPr id="0" name=""/>
        <dsp:cNvSpPr/>
      </dsp:nvSpPr>
      <dsp:spPr>
        <a:xfrm rot="5400000">
          <a:off x="4467041" y="-1309319"/>
          <a:ext cx="604529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800" kern="1200" dirty="0" smtClean="0"/>
            <a:t>Cuando ordenamos o pedimos que hagan o dejen de hacer algo</a:t>
          </a:r>
          <a:endParaRPr lang="es-MX" sz="1800" kern="1200" dirty="0"/>
        </a:p>
      </dsp:txBody>
      <dsp:txXfrm rot="5400000">
        <a:off x="4467041" y="-1309319"/>
        <a:ext cx="604529" cy="5266944"/>
      </dsp:txXfrm>
    </dsp:sp>
    <dsp:sp modelId="{5217C8A5-2691-4E85-99E6-FC697673D88A}">
      <dsp:nvSpPr>
        <dsp:cNvPr id="0" name=""/>
        <dsp:cNvSpPr/>
      </dsp:nvSpPr>
      <dsp:spPr>
        <a:xfrm>
          <a:off x="499" y="946321"/>
          <a:ext cx="2135334" cy="75566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kern="1200" dirty="0" smtClean="0"/>
            <a:t>Conativa, apelativa o directiva</a:t>
          </a:r>
        </a:p>
        <a:p>
          <a:pPr lvl="0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500" kern="1200" dirty="0"/>
        </a:p>
      </dsp:txBody>
      <dsp:txXfrm>
        <a:off x="499" y="946321"/>
        <a:ext cx="2135334" cy="755661"/>
      </dsp:txXfrm>
    </dsp:sp>
    <dsp:sp modelId="{54C4232F-56F7-48FD-9111-40D4DE420EF5}">
      <dsp:nvSpPr>
        <dsp:cNvPr id="0" name=""/>
        <dsp:cNvSpPr/>
      </dsp:nvSpPr>
      <dsp:spPr>
        <a:xfrm rot="5400000">
          <a:off x="5288897" y="-411779"/>
          <a:ext cx="604529" cy="526180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800" kern="1200" dirty="0" smtClean="0"/>
            <a:t>Hace referencia al mundo de los objetos y de las ideas, para presentarla a los demás.</a:t>
          </a:r>
          <a:endParaRPr lang="es-MX" sz="18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MX" sz="1300" kern="1200" dirty="0"/>
        </a:p>
      </dsp:txBody>
      <dsp:txXfrm rot="5400000">
        <a:off x="5288897" y="-411779"/>
        <a:ext cx="604529" cy="5261800"/>
      </dsp:txXfrm>
    </dsp:sp>
    <dsp:sp modelId="{E7EA621A-CFDE-43AF-A197-DAF69F6E949D}">
      <dsp:nvSpPr>
        <dsp:cNvPr id="0" name=""/>
        <dsp:cNvSpPr/>
      </dsp:nvSpPr>
      <dsp:spPr>
        <a:xfrm>
          <a:off x="499" y="1739766"/>
          <a:ext cx="2959762" cy="95870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kern="1200" dirty="0" smtClean="0"/>
            <a:t>Referencial,</a:t>
          </a:r>
          <a:r>
            <a:rPr lang="es-MX" sz="1600" kern="1200" baseline="0" dirty="0" smtClean="0"/>
            <a:t> representativa o informativa</a:t>
          </a:r>
          <a:endParaRPr lang="es-MX" sz="1600" kern="1200" dirty="0" smtClean="0"/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kern="1200" dirty="0"/>
        </a:p>
      </dsp:txBody>
      <dsp:txXfrm>
        <a:off x="499" y="1739766"/>
        <a:ext cx="2959762" cy="958708"/>
      </dsp:txXfrm>
    </dsp:sp>
    <dsp:sp modelId="{D6F55A26-798D-4522-A01A-8A2F54F5D173}">
      <dsp:nvSpPr>
        <dsp:cNvPr id="0" name=""/>
        <dsp:cNvSpPr/>
      </dsp:nvSpPr>
      <dsp:spPr>
        <a:xfrm rot="5400000">
          <a:off x="4854048" y="47219"/>
          <a:ext cx="604529" cy="6133739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s-MX" sz="2000" kern="1200" dirty="0" smtClean="0"/>
            <a:t>Cuando se informa sobre la estructura del lenguaje y el significado de las palabras.</a:t>
          </a:r>
        </a:p>
      </dsp:txBody>
      <dsp:txXfrm rot="5400000">
        <a:off x="4854048" y="47219"/>
        <a:ext cx="604529" cy="6133739"/>
      </dsp:txXfrm>
    </dsp:sp>
    <dsp:sp modelId="{C0DAAC4E-7232-4C3B-B973-A3D9341BAD01}">
      <dsp:nvSpPr>
        <dsp:cNvPr id="0" name=""/>
        <dsp:cNvSpPr/>
      </dsp:nvSpPr>
      <dsp:spPr>
        <a:xfrm>
          <a:off x="499" y="2736257"/>
          <a:ext cx="2088943" cy="7556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kern="1200" dirty="0" smtClean="0"/>
            <a:t>Metalingüística</a:t>
          </a:r>
          <a:endParaRPr lang="es-MX" kern="1200" dirty="0" smtClean="0"/>
        </a:p>
      </dsp:txBody>
      <dsp:txXfrm>
        <a:off x="499" y="2736257"/>
        <a:ext cx="2088943" cy="755661"/>
      </dsp:txXfrm>
    </dsp:sp>
    <dsp:sp modelId="{25851F45-7380-4A7B-B788-3B61D5BE9DA1}">
      <dsp:nvSpPr>
        <dsp:cNvPr id="0" name=""/>
        <dsp:cNvSpPr/>
      </dsp:nvSpPr>
      <dsp:spPr>
        <a:xfrm rot="5400000">
          <a:off x="4896774" y="1057945"/>
          <a:ext cx="859465" cy="5802979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s-MX" sz="1800" kern="1200" dirty="0" smtClean="0"/>
            <a:t>Cuando se sostiene una conversación solo por mantener el contacto con otros, sin ninguna intención en específico.</a:t>
          </a:r>
        </a:p>
        <a:p>
          <a:pPr marR="0" lvl="1" algn="l" defTabSz="6667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Char char="••"/>
            <a:tabLst/>
            <a:defRPr/>
          </a:pPr>
          <a:endParaRPr lang="es-MX" kern="1200" dirty="0" smtClean="0"/>
        </a:p>
      </dsp:txBody>
      <dsp:txXfrm rot="5400000">
        <a:off x="4896774" y="1057945"/>
        <a:ext cx="859465" cy="5802979"/>
      </dsp:txXfrm>
    </dsp:sp>
    <dsp:sp modelId="{EF98EA0E-6EDC-495D-B37A-A72BCA60E5BC}">
      <dsp:nvSpPr>
        <dsp:cNvPr id="0" name=""/>
        <dsp:cNvSpPr/>
      </dsp:nvSpPr>
      <dsp:spPr>
        <a:xfrm>
          <a:off x="499" y="3581604"/>
          <a:ext cx="2424517" cy="75566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600" kern="1200" dirty="0" smtClean="0"/>
            <a:t>Fática, relacional o de contacto</a:t>
          </a:r>
        </a:p>
      </dsp:txBody>
      <dsp:txXfrm>
        <a:off x="499" y="3581604"/>
        <a:ext cx="2424517" cy="755661"/>
      </dsp:txXfrm>
    </dsp:sp>
    <dsp:sp modelId="{1A4656E7-38A1-4371-A87F-F75C0EEE616A}">
      <dsp:nvSpPr>
        <dsp:cNvPr id="0" name=""/>
        <dsp:cNvSpPr/>
      </dsp:nvSpPr>
      <dsp:spPr>
        <a:xfrm rot="5400000">
          <a:off x="4734010" y="1611986"/>
          <a:ext cx="604529" cy="638559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marR="0" lvl="1" indent="-171450" algn="l" defTabSz="7556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es-MX" sz="1700" kern="1200" dirty="0" smtClean="0"/>
            <a:t>Mediante esta función se busca embellecer el mensaje y producir ciertas sensaciones en el receptor.</a:t>
          </a:r>
        </a:p>
      </dsp:txBody>
      <dsp:txXfrm rot="5400000">
        <a:off x="4734010" y="1611986"/>
        <a:ext cx="604529" cy="6385591"/>
      </dsp:txXfrm>
    </dsp:sp>
    <dsp:sp modelId="{7304E86F-D160-4811-9328-54C4AA91B14D}">
      <dsp:nvSpPr>
        <dsp:cNvPr id="0" name=""/>
        <dsp:cNvSpPr/>
      </dsp:nvSpPr>
      <dsp:spPr>
        <a:xfrm>
          <a:off x="499" y="4428913"/>
          <a:ext cx="1842980" cy="7556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R="0" lvl="0" algn="ctr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es-MX" sz="2000" kern="1200" dirty="0" smtClean="0"/>
            <a:t>Poética</a:t>
          </a:r>
          <a:r>
            <a:rPr lang="es-MX" sz="2000" kern="1200" baseline="0" dirty="0" smtClean="0"/>
            <a:t> o estética</a:t>
          </a:r>
          <a:endParaRPr lang="es-MX" sz="2000" kern="1200" dirty="0" smtClean="0"/>
        </a:p>
      </dsp:txBody>
      <dsp:txXfrm>
        <a:off x="499" y="4428913"/>
        <a:ext cx="1842980" cy="75566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A625D-655D-47DE-AC32-FA6B9DC3834B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E8630-49B9-47C2-AA27-5852B7F901E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71042-B69C-4E2A-97CE-C675DB2CBFCD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B94AF-D210-4552-AEDF-0746DC509A9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B122B-D4BC-44B9-814E-B3B7A0D952BF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55340-0045-4FB6-BD51-6B7643B55C3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09412-B182-4BFA-85DA-FE2C2750E48B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DE8C4-8E3A-4383-BCE2-223BAB32916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94D31-84B4-431A-B465-2C38D63D9769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EAD68-F7F2-473B-886B-36954E7EC34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244A3-080E-4ACF-8637-D506324CC2AB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780C6-4A88-4475-8F26-2E204D1D277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9ED80-9B9A-42A6-B3E0-EED4509256FA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2AD28-726D-4DC8-A8AF-56A1578FBDD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BD782-7CBB-4035-A488-B94D588ECF5D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FCB43-244C-4079-B23C-A8DBA33AB81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2C475-B1E9-48A0-887F-476A171021B4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2C955-6710-4579-9329-7424F7D9034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1B25-F8CF-46E5-A457-D010B59BB4DE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DAF2D-816B-419C-86C1-82A4B738505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30874-BF2A-4BFB-965E-1D1B636F1E54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985C-86ED-451B-BA19-3B23965B25E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3AC9E0-378A-447D-93F3-21EB71B1A952}" type="datetimeFigureOut">
              <a:rPr lang="es-MX"/>
              <a:pPr>
                <a:defRPr/>
              </a:pPr>
              <a:t>13/05/2013</a:t>
            </a:fld>
            <a:endParaRPr lang="es-MX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BFC702-63C9-480F-8E9E-930BF47414C1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1" r:id="rId2"/>
    <p:sldLayoutId id="2147483710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11" r:id="rId9"/>
    <p:sldLayoutId id="2147483707" r:id="rId10"/>
    <p:sldLayoutId id="21474837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11.jpeg"/><Relationship Id="rId9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395288" y="404813"/>
          <a:ext cx="8388424" cy="5993892"/>
        </p:xfrm>
        <a:graphic>
          <a:graphicData uri="http://schemas.openxmlformats.org/drawingml/2006/table">
            <a:tbl>
              <a:tblPr/>
              <a:tblGrid>
                <a:gridCol w="2611491"/>
                <a:gridCol w="5776933"/>
              </a:tblGrid>
              <a:tr h="8539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solidFill>
                            <a:schemeClr val="tx1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ASIGNATURA:</a:t>
                      </a: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latin typeface="Century Gothic"/>
                          <a:ea typeface="Calibri"/>
                          <a:cs typeface="Times New Roman"/>
                        </a:rPr>
                        <a:t>Taller</a:t>
                      </a:r>
                      <a:r>
                        <a:rPr lang="es-ES" sz="1800" b="1" baseline="0" dirty="0" smtClean="0">
                          <a:latin typeface="Century Gothic"/>
                          <a:ea typeface="Calibri"/>
                          <a:cs typeface="Times New Roman"/>
                        </a:rPr>
                        <a:t> de Lectura y Redacción II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39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solidFill>
                            <a:schemeClr val="tx1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GRADO:</a:t>
                      </a: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Century Gothic"/>
                          <a:ea typeface="Calibri"/>
                          <a:cs typeface="Times New Roman"/>
                        </a:rPr>
                        <a:t>Segundo </a:t>
                      </a:r>
                      <a:r>
                        <a:rPr lang="es-ES" sz="1800" b="1" dirty="0" smtClean="0">
                          <a:latin typeface="Century Gothic"/>
                          <a:ea typeface="Calibri"/>
                          <a:cs typeface="Times New Roman"/>
                        </a:rPr>
                        <a:t>Semestre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39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solidFill>
                            <a:schemeClr val="tx1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BLOQUE</a:t>
                      </a: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marL="400050" indent="-4000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s-ES" sz="1800" b="1" dirty="0" smtClean="0">
                          <a:latin typeface="Century Gothic"/>
                          <a:ea typeface="Calibri"/>
                          <a:cs typeface="Times New Roman"/>
                        </a:rPr>
                        <a:t>I.-</a:t>
                      </a:r>
                      <a:r>
                        <a:rPr lang="es-ES" sz="1800" b="1" baseline="0" dirty="0" smtClean="0">
                          <a:latin typeface="Century Gothic"/>
                          <a:ea typeface="Calibri"/>
                          <a:cs typeface="Times New Roman"/>
                        </a:rPr>
                        <a:t> Redacta textos funcionales</a:t>
                      </a:r>
                      <a:endParaRPr lang="es-ES" sz="1800" b="1" dirty="0" smtClean="0"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marL="400050" indent="-4000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17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solidFill>
                            <a:schemeClr val="tx1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SABERES DECLARATIVOS</a:t>
                      </a: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MX" sz="1800" b="1" kern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Distingue las funciones del lenguaje que predominan en un texto funcional al realizar una lectura de interés común.</a:t>
                      </a:r>
                      <a:endParaRPr kumimoji="0" lang="es-ES" sz="1800" b="1" kern="1200" dirty="0" smtClean="0">
                        <a:solidFill>
                          <a:schemeClr val="tx1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  <a:p>
                      <a:pPr marL="342900" marR="0" lvl="0" indent="-34290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MX" sz="1800" b="1" kern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Identifica las características externas e internas de los textos funcionales, en diferentes tipos de lecturas.</a:t>
                      </a:r>
                      <a:endParaRPr lang="es-ES" sz="1800" b="1" dirty="0">
                        <a:latin typeface="Century Gothic" pitchFamily="34" charset="0"/>
                        <a:ea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0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800" b="1" dirty="0" smtClean="0">
                        <a:solidFill>
                          <a:schemeClr val="tx1"/>
                        </a:solidFill>
                        <a:latin typeface="Century Gothic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solidFill>
                            <a:schemeClr val="tx1"/>
                          </a:solidFill>
                          <a:latin typeface="Century Gothic"/>
                          <a:ea typeface="Calibri"/>
                          <a:cs typeface="Times New Roman"/>
                        </a:rPr>
                        <a:t>PROPÓSITOS</a:t>
                      </a:r>
                      <a:endParaRPr lang="es-ES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814" marR="5981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kumimoji="0" lang="es-MX" sz="1800" b="1" kern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Utiliza la función referencial y apelativa en la redacción de textos funcionales, a partir de una intención comunicativa en mensajes cotidianos.</a:t>
                      </a:r>
                      <a:endParaRPr lang="es-ES" sz="1800" b="1" dirty="0">
                        <a:latin typeface="Century Gothic" pitchFamily="34" charset="0"/>
                        <a:ea typeface="Times New Roman"/>
                      </a:endParaRPr>
                    </a:p>
                  </a:txBody>
                  <a:tcPr marL="59814" marR="5981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81360" y="2132856"/>
            <a:ext cx="7851648" cy="1828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 smtClean="0"/>
              <a:t>BLOQUE I </a:t>
            </a:r>
            <a:br>
              <a:rPr lang="es-MX" dirty="0" smtClean="0"/>
            </a:br>
            <a:r>
              <a:rPr lang="es-MX" dirty="0" smtClean="0">
                <a:solidFill>
                  <a:schemeClr val="accent5">
                    <a:lumMod val="75000"/>
                  </a:schemeClr>
                </a:solidFill>
              </a:rPr>
              <a:t>“REDACTA TEXTOS FUNCIONALES”</a:t>
            </a:r>
            <a:endParaRPr lang="es-MX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3924300" y="4149725"/>
            <a:ext cx="4895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>
                <a:latin typeface="Constantia" pitchFamily="18" charset="0"/>
              </a:rPr>
              <a:t>LIC. ADRIANA CORRALES MARTÍN DEL CAMPO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3850" y="836613"/>
            <a:ext cx="8496300" cy="646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dirty="0"/>
              <a:t>TALLER DE LECTURA Y REDACCIÓN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IRE\AppData\Local\Microsoft\Windows\Temporary Internet Files\Content.IE5\S7687CZ2\MC9004346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4303713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Título"/>
          <p:cNvSpPr>
            <a:spLocks noGrp="1"/>
          </p:cNvSpPr>
          <p:nvPr>
            <p:ph type="title"/>
          </p:nvPr>
        </p:nvSpPr>
        <p:spPr>
          <a:xfrm>
            <a:off x="1116013" y="765175"/>
            <a:ext cx="2808287" cy="1370013"/>
          </a:xfrm>
        </p:spPr>
        <p:txBody>
          <a:bodyPr/>
          <a:lstStyle/>
          <a:p>
            <a:pPr eaLnBrk="1" hangingPunct="1"/>
            <a:r>
              <a:rPr lang="es-MX" sz="3200" smtClean="0">
                <a:solidFill>
                  <a:schemeClr val="accent2"/>
                </a:solidFill>
              </a:rPr>
              <a:t>¿QUÉ SON LOS TEXTOS FUNCIONALES?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33900" y="260350"/>
            <a:ext cx="4341813" cy="6121400"/>
          </a:xfrm>
        </p:spPr>
        <p:txBody>
          <a:bodyPr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MX" sz="20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sz="2000" dirty="0" smtClean="0"/>
              <a:t>SON LOS TEXTOS QUE TIENEN UN CARÁCTER EMINENTEMENTE PRÁCTICO, ES DECIR, CUYA PRODUCCIÓN ESTA ORIENTADA A UN FIN ÚTIL E INMEDIATO.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MX" sz="2000" dirty="0"/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s-MX" sz="2000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sz="2000" dirty="0" smtClean="0"/>
              <a:t>POR LO TANTO LA INTENCIÓN COMUNICATIVA, POR LO GENERAL, ES LA DE COMUNICAR O TRASMITIR INFORMACIÓN, HACER REFERENCIA A IDEAS O CONTEXTOS DETERMINADOS, DIRIGIRSE A OTRAS PERSONAS, DARLES ORDENES, ETC.</a:t>
            </a:r>
            <a:endParaRPr lang="es-MX" sz="2000" dirty="0"/>
          </a:p>
        </p:txBody>
      </p:sp>
      <p:pic>
        <p:nvPicPr>
          <p:cNvPr id="7173" name="Picture 3" descr="C:\Users\AIRE\AppData\Local\Microsoft\Windows\Temporary Internet Files\Content.IE5\AM1I8PN9\MC90043813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573463"/>
            <a:ext cx="2665413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 smtClean="0"/>
              <a:t>FUNCIONES DEL LENGUAJE- REPASO</a:t>
            </a:r>
            <a:endParaRPr lang="es-MX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412776"/>
          <a:ext cx="8229600" cy="5184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12969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 smtClean="0"/>
              <a:t>FUNCIONES DEL LENGUAJE DE LOS TEXTOS FUNCIONALES</a:t>
            </a:r>
            <a:endParaRPr lang="es-MX" dirty="0"/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1795463"/>
            <a:ext cx="2963863" cy="963612"/>
          </a:xfrm>
        </p:spPr>
      </p:pic>
      <p:grpSp>
        <p:nvGrpSpPr>
          <p:cNvPr id="9220" name="4 Grupo"/>
          <p:cNvGrpSpPr>
            <a:grpSpLocks/>
          </p:cNvGrpSpPr>
          <p:nvPr/>
        </p:nvGrpSpPr>
        <p:grpSpPr bwMode="auto">
          <a:xfrm>
            <a:off x="3382963" y="1989138"/>
            <a:ext cx="5332412" cy="646112"/>
            <a:chOff x="2960262" y="1916856"/>
            <a:chExt cx="5331669" cy="646456"/>
          </a:xfrm>
        </p:grpSpPr>
        <p:sp>
          <p:nvSpPr>
            <p:cNvPr id="6" name="5 Redondear rectángulo de esquina del mismo lado"/>
            <p:cNvSpPr/>
            <p:nvPr/>
          </p:nvSpPr>
          <p:spPr>
            <a:xfrm rot="5400000">
              <a:off x="5288596" y="-411478"/>
              <a:ext cx="605159" cy="5261829"/>
            </a:xfrm>
            <a:prstGeom prst="round2SameRect">
              <a:avLst/>
            </a:prstGeom>
          </p:spPr>
          <p:style>
            <a:lnRef idx="2">
              <a:schemeClr val="accent2">
                <a:tint val="40000"/>
                <a:alpha val="90000"/>
                <a:hueOff val="-581031"/>
                <a:satOff val="-53"/>
                <a:lumOff val="16"/>
                <a:alphaOff val="0"/>
              </a:schemeClr>
            </a:lnRef>
            <a:fillRef idx="1">
              <a:schemeClr val="accent2">
                <a:tint val="40000"/>
                <a:alpha val="90000"/>
                <a:hueOff val="-581031"/>
                <a:satOff val="-53"/>
                <a:lumOff val="16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581031"/>
                <a:satOff val="-53"/>
                <a:lumOff val="16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dondear rectángulo de esquina del mismo lado 4"/>
            <p:cNvSpPr/>
            <p:nvPr/>
          </p:nvSpPr>
          <p:spPr>
            <a:xfrm>
              <a:off x="3006293" y="1927974"/>
              <a:ext cx="5285638" cy="63533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71450" tIns="85725" rIns="171450" bIns="85725" anchor="ctr"/>
            <a:lstStyle/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es-MX">
                  <a:solidFill>
                    <a:srgbClr val="000000"/>
                  </a:solidFill>
                </a:rPr>
                <a:t>Hace referencia al mundo de los objetos y de las ideas, para presentarla a los demás.</a:t>
              </a:r>
            </a:p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endParaRPr lang="es-MX" sz="1300">
                <a:solidFill>
                  <a:srgbClr val="000000"/>
                </a:solidFill>
              </a:endParaRPr>
            </a:p>
          </p:txBody>
        </p:sp>
      </p:grpSp>
      <p:grpSp>
        <p:nvGrpSpPr>
          <p:cNvPr id="9221" name="7 Grupo"/>
          <p:cNvGrpSpPr>
            <a:grpSpLocks/>
          </p:cNvGrpSpPr>
          <p:nvPr/>
        </p:nvGrpSpPr>
        <p:grpSpPr bwMode="auto">
          <a:xfrm>
            <a:off x="323850" y="3213100"/>
            <a:ext cx="2771775" cy="1044575"/>
            <a:chOff x="499" y="946321"/>
            <a:chExt cx="2135334" cy="755661"/>
          </a:xfrm>
        </p:grpSpPr>
        <p:sp>
          <p:nvSpPr>
            <p:cNvPr id="9" name="8 Rectángulo redondeado"/>
            <p:cNvSpPr/>
            <p:nvPr/>
          </p:nvSpPr>
          <p:spPr>
            <a:xfrm>
              <a:off x="499" y="946321"/>
              <a:ext cx="2135334" cy="75566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67625"/>
                <a:satOff val="-1932"/>
                <a:lumOff val="432"/>
                <a:alphaOff val="0"/>
              </a:schemeClr>
            </a:fillRef>
            <a:effectRef idx="0">
              <a:schemeClr val="accent2">
                <a:hueOff val="-167625"/>
                <a:satOff val="-1932"/>
                <a:lumOff val="43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9 Rectángulo"/>
            <p:cNvSpPr/>
            <p:nvPr/>
          </p:nvSpPr>
          <p:spPr>
            <a:xfrm>
              <a:off x="37189" y="983070"/>
              <a:ext cx="2061955" cy="6821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0960" tIns="30480" rIns="60960" bIns="30480" anchor="ctr"/>
            <a:lstStyle/>
            <a:p>
              <a:pPr algn="ctr">
                <a:defRPr/>
              </a:pPr>
              <a:r>
                <a:rPr lang="es-MX" sz="1600">
                  <a:solidFill>
                    <a:srgbClr val="FFFFFF"/>
                  </a:solidFill>
                </a:rPr>
                <a:t>Conativa, apelativa o directiva</a:t>
              </a:r>
            </a:p>
            <a:p>
              <a:pPr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s-MX" sz="1500">
                <a:solidFill>
                  <a:srgbClr val="FFFFFF"/>
                </a:solidFill>
              </a:endParaRPr>
            </a:p>
          </p:txBody>
        </p:sp>
      </p:grpSp>
      <p:grpSp>
        <p:nvGrpSpPr>
          <p:cNvPr id="9222" name="10 Grupo"/>
          <p:cNvGrpSpPr>
            <a:grpSpLocks/>
          </p:cNvGrpSpPr>
          <p:nvPr/>
        </p:nvGrpSpPr>
        <p:grpSpPr bwMode="auto">
          <a:xfrm>
            <a:off x="3349625" y="3433763"/>
            <a:ext cx="5265738" cy="603250"/>
            <a:chOff x="2135834" y="1021888"/>
            <a:chExt cx="5266944" cy="604529"/>
          </a:xfrm>
        </p:grpSpPr>
        <p:sp>
          <p:nvSpPr>
            <p:cNvPr id="12" name="11 Redondear rectángulo de esquina del mismo lado"/>
            <p:cNvSpPr/>
            <p:nvPr/>
          </p:nvSpPr>
          <p:spPr>
            <a:xfrm rot="5400000">
              <a:off x="4467042" y="-1309320"/>
              <a:ext cx="604529" cy="5266944"/>
            </a:xfrm>
            <a:prstGeom prst="round2SameRect">
              <a:avLst/>
            </a:prstGeom>
          </p:spPr>
          <p:style>
            <a:lnRef idx="2">
              <a:schemeClr val="accent2">
                <a:tint val="40000"/>
                <a:alpha val="90000"/>
                <a:hueOff val="-290516"/>
                <a:satOff val="-27"/>
                <a:lumOff val="8"/>
                <a:alphaOff val="0"/>
              </a:schemeClr>
            </a:lnRef>
            <a:fillRef idx="1">
              <a:schemeClr val="accent2">
                <a:tint val="40000"/>
                <a:alpha val="90000"/>
                <a:hueOff val="-290516"/>
                <a:satOff val="-27"/>
                <a:lumOff val="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90516"/>
                <a:satOff val="-27"/>
                <a:lumOff val="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dondear rectángulo de esquina del mismo lado 4"/>
            <p:cNvSpPr/>
            <p:nvPr/>
          </p:nvSpPr>
          <p:spPr>
            <a:xfrm>
              <a:off x="2135834" y="1052114"/>
              <a:ext cx="5236774" cy="5440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71450" tIns="85725" rIns="171450" bIns="85725" spcCol="1270" anchor="ctr"/>
            <a:lstStyle/>
            <a:p>
              <a:pPr marL="171450" lvl="1" indent="-171450" defTabSz="800100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s-MX" dirty="0"/>
                <a:t>Cuando ordenamos o pedimos que hagan o dejen de hacer algo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 smtClean="0"/>
              <a:t>TIPOS DE TEXTOS FUNCIONALES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Currículum vitae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Resúmenes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Cuadros sinópticos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Mapas conceptuales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Memorandos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Oficios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Solicitudes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Instructivos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Manuales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Recetarios</a:t>
            </a:r>
            <a:r>
              <a:rPr lang="es-MX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s-MX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23813" y="573088"/>
            <a:ext cx="3019425" cy="1376362"/>
          </a:xfrm>
        </p:spPr>
        <p:txBody>
          <a:bodyPr/>
          <a:lstStyle/>
          <a:p>
            <a:pPr algn="ctr" eaLnBrk="1" hangingPunct="1"/>
            <a:r>
              <a:rPr lang="es-MX" sz="2800" smtClean="0"/>
              <a:t>Funciones del lenguaje en textos funcionales</a:t>
            </a:r>
          </a:p>
        </p:txBody>
      </p:sp>
      <p:sp>
        <p:nvSpPr>
          <p:cNvPr id="8" name="7 Elipse"/>
          <p:cNvSpPr/>
          <p:nvPr/>
        </p:nvSpPr>
        <p:spPr>
          <a:xfrm>
            <a:off x="3216275" y="333375"/>
            <a:ext cx="2520950" cy="10795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/>
              <a:t>La situación comunicativa</a:t>
            </a:r>
          </a:p>
        </p:txBody>
      </p:sp>
      <p:sp>
        <p:nvSpPr>
          <p:cNvPr id="9" name="8 Elipse"/>
          <p:cNvSpPr/>
          <p:nvPr/>
        </p:nvSpPr>
        <p:spPr>
          <a:xfrm>
            <a:off x="3287713" y="1700213"/>
            <a:ext cx="2376487" cy="136842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/>
              <a:t>La intención comunicativa</a:t>
            </a:r>
          </a:p>
        </p:txBody>
      </p:sp>
      <p:sp>
        <p:nvSpPr>
          <p:cNvPr id="10" name="9 Elipse"/>
          <p:cNvSpPr/>
          <p:nvPr/>
        </p:nvSpPr>
        <p:spPr>
          <a:xfrm>
            <a:off x="3216275" y="3455988"/>
            <a:ext cx="2597150" cy="124142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/>
              <a:t>La función comunicativa</a:t>
            </a:r>
          </a:p>
        </p:txBody>
      </p:sp>
      <p:sp>
        <p:nvSpPr>
          <p:cNvPr id="11" name="10 Elipse"/>
          <p:cNvSpPr/>
          <p:nvPr/>
        </p:nvSpPr>
        <p:spPr>
          <a:xfrm>
            <a:off x="3287713" y="5040313"/>
            <a:ext cx="2579687" cy="138588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/>
              <a:t>Las características del texto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4454525" y="1260475"/>
            <a:ext cx="0" cy="8731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>
            <a:off x="4503738" y="4365625"/>
            <a:ext cx="0" cy="8715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>
            <a:off x="4460875" y="2873375"/>
            <a:ext cx="0" cy="8715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19 CuadroTexto"/>
          <p:cNvSpPr txBox="1"/>
          <p:nvPr/>
        </p:nvSpPr>
        <p:spPr>
          <a:xfrm>
            <a:off x="5867400" y="1327150"/>
            <a:ext cx="1944688" cy="4000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dirty="0">
                <a:solidFill>
                  <a:schemeClr val="tx1"/>
                </a:solidFill>
              </a:rPr>
              <a:t>DETERMINA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741988" y="2924175"/>
            <a:ext cx="2430462" cy="6461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tx1"/>
                </a:solidFill>
              </a:rPr>
              <a:t>Y POR LO TANTO TAMBÍEN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741988" y="4800600"/>
            <a:ext cx="2646362" cy="369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tx1"/>
                </a:solidFill>
              </a:rPr>
              <a:t>DE LA QUE DEPENDEN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 smtClean="0"/>
              <a:t>CARACTERÍSTICAS EXTERNAS E INTERNAS</a:t>
            </a:r>
            <a:endParaRPr lang="es-MX" dirty="0"/>
          </a:p>
        </p:txBody>
      </p:sp>
      <p:sp>
        <p:nvSpPr>
          <p:cNvPr id="12291" name="4 Subtítulo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s-MX" smtClean="0"/>
              <a:t>TEXTOS FUNCIONALES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250825" y="620713"/>
            <a:ext cx="8229600" cy="1214437"/>
          </a:xfrm>
        </p:spPr>
        <p:txBody>
          <a:bodyPr/>
          <a:lstStyle/>
          <a:p>
            <a:pPr algn="ctr" eaLnBrk="1" hangingPunct="1"/>
            <a:r>
              <a:rPr lang="es-MX" sz="4400" smtClean="0"/>
              <a:t>CARACTERÍSTICAS EXTERNAS DE LOS TEXTOS FUNCIONALES</a:t>
            </a:r>
          </a:p>
        </p:txBody>
      </p:sp>
      <p:sp>
        <p:nvSpPr>
          <p:cNvPr id="4" name="3 Llamada de nube"/>
          <p:cNvSpPr/>
          <p:nvPr/>
        </p:nvSpPr>
        <p:spPr>
          <a:xfrm>
            <a:off x="3197225" y="2006600"/>
            <a:ext cx="3455988" cy="1728788"/>
          </a:xfrm>
          <a:prstGeom prst="cloud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FORMA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“CÓMO SE PRESENTA”</a:t>
            </a:r>
          </a:p>
        </p:txBody>
      </p:sp>
      <p:sp>
        <p:nvSpPr>
          <p:cNvPr id="5" name="4 Llamada ovalada"/>
          <p:cNvSpPr/>
          <p:nvPr/>
        </p:nvSpPr>
        <p:spPr>
          <a:xfrm>
            <a:off x="6296025" y="3267075"/>
            <a:ext cx="2808288" cy="2376488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EXTENSIÓN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“CUÁNTO ESPACIO MIDE”</a:t>
            </a:r>
          </a:p>
        </p:txBody>
      </p:sp>
      <p:sp>
        <p:nvSpPr>
          <p:cNvPr id="6" name="5 Llamada rectangular redondeada"/>
          <p:cNvSpPr/>
          <p:nvPr/>
        </p:nvSpPr>
        <p:spPr>
          <a:xfrm>
            <a:off x="244475" y="3302000"/>
            <a:ext cx="2952750" cy="1584325"/>
          </a:xfrm>
          <a:prstGeom prst="wedgeRoundRect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ESTRUCTURA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“CUÁLES SON LAS PARTES QUE LO CONFORMAN”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55976" y="1664060"/>
            <a:ext cx="4546848" cy="280831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sz="4000" dirty="0" smtClean="0"/>
              <a:t>CARACTERÍSTICAS INTERNAS DE LOS TEXTOS  FUNCIONALES</a:t>
            </a:r>
            <a:endParaRPr lang="es-MX" sz="4000" dirty="0"/>
          </a:p>
        </p:txBody>
      </p:sp>
      <p:sp>
        <p:nvSpPr>
          <p:cNvPr id="4" name="3 Flecha derecha"/>
          <p:cNvSpPr/>
          <p:nvPr/>
        </p:nvSpPr>
        <p:spPr>
          <a:xfrm>
            <a:off x="251520" y="548680"/>
            <a:ext cx="3456384" cy="2232248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CONTENIDO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“CUÁLES SON LOS DATOS O INFORMACIÓN QUE CONTIENE”</a:t>
            </a:r>
          </a:p>
        </p:txBody>
      </p:sp>
      <p:sp>
        <p:nvSpPr>
          <p:cNvPr id="5" name="4 Flecha derecha"/>
          <p:cNvSpPr/>
          <p:nvPr/>
        </p:nvSpPr>
        <p:spPr>
          <a:xfrm>
            <a:off x="251520" y="2636912"/>
            <a:ext cx="3888432" cy="2088232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LENGUAJE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chemeClr val="tx1"/>
                </a:solidFill>
              </a:rPr>
              <a:t>“CON QUÉ TIPO DE LENGUAJE SE EXPRESA EL CONTENIDO”</a:t>
            </a:r>
          </a:p>
        </p:txBody>
      </p:sp>
      <p:sp>
        <p:nvSpPr>
          <p:cNvPr id="6" name="5 Flecha derecha"/>
          <p:cNvSpPr/>
          <p:nvPr/>
        </p:nvSpPr>
        <p:spPr>
          <a:xfrm>
            <a:off x="176598" y="4365104"/>
            <a:ext cx="4971465" cy="2376264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FF0000"/>
                </a:solidFill>
              </a:rPr>
              <a:t>PROTOTIPO TEXTUAL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“A QUE  PROTOTIPO PERTENECE SEGÚN SU CONTENIDO Y EL LENGUAJE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 smtClean="0"/>
              <a:t>Características externas de los textos funcionales</a:t>
            </a:r>
            <a:endParaRPr lang="es-MX" dirty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>
          <a:xfrm>
            <a:off x="323850" y="3213100"/>
            <a:ext cx="8229600" cy="3436938"/>
          </a:xfrm>
        </p:spPr>
        <p:txBody>
          <a:bodyPr/>
          <a:lstStyle/>
          <a:p>
            <a:pPr eaLnBrk="1" hangingPunct="1"/>
            <a:r>
              <a:rPr lang="es-MX" smtClean="0"/>
              <a:t>CURRÍCULUM VÍTAE: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impreso, hojas sueltas, engrapadas, en un fólder o carpeta, engargolado o empastado.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datos generales, formación académica y experiencia laboral o profesional.</a:t>
            </a:r>
          </a:p>
          <a:p>
            <a:pPr eaLnBrk="1" hangingPunct="1"/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es breve, de 3 a 5 páginas, depende de la experiencia laboral.</a:t>
            </a:r>
          </a:p>
        </p:txBody>
      </p:sp>
      <p:pic>
        <p:nvPicPr>
          <p:cNvPr id="15364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51097">
            <a:off x="5338763" y="1108075"/>
            <a:ext cx="18002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72691">
            <a:off x="6632575" y="1570038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336550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 smtClean="0"/>
              <a:t>Características internas de los textos funcionales</a:t>
            </a:r>
            <a:endParaRPr lang="es-MX" dirty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>
          <a:xfrm>
            <a:off x="468313" y="3284538"/>
            <a:ext cx="8229600" cy="3265487"/>
          </a:xfrm>
        </p:spPr>
        <p:txBody>
          <a:bodyPr/>
          <a:lstStyle/>
          <a:p>
            <a:pPr eaLnBrk="1" hangingPunct="1"/>
            <a:r>
              <a:rPr lang="es-MX" smtClean="0"/>
              <a:t>CURRÍCULUM VÍTAE: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además de datos personales, debe incluir una breve reseña de la trayectoria académica, laboral y profesional de la persona que lo elabora.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es escueto, preciso, sin adornos, casi telegráfico.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descriptivo.</a:t>
            </a:r>
          </a:p>
        </p:txBody>
      </p:sp>
      <p:pic>
        <p:nvPicPr>
          <p:cNvPr id="16388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110464">
            <a:off x="284163" y="9398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82850">
            <a:off x="2363788" y="806450"/>
            <a:ext cx="1706562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0688" y="427038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652838"/>
          </a:xfrm>
        </p:spPr>
        <p:txBody>
          <a:bodyPr/>
          <a:lstStyle/>
          <a:p>
            <a:pPr eaLnBrk="1" hangingPunct="1"/>
            <a:r>
              <a:rPr lang="es-MX" smtClean="0"/>
              <a:t>RESÚMENES: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se elaboran en el cuaderno de trabajo o en hojas sueltas, si deben entregarse se imprimen y se entregan dentro de un fólder o carpeta.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datos de la persona que lo elaboró, ficha bibliográfica (si es un resumen de un libro o artículo) datos de la materia o clase y el resumen.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deben ser breves, de no más de una hoja.</a:t>
            </a:r>
          </a:p>
          <a:p>
            <a:pPr eaLnBrk="1" hangingPunct="1"/>
            <a:endParaRPr lang="es-MX" smtClean="0"/>
          </a:p>
        </p:txBody>
      </p:sp>
      <p:pic>
        <p:nvPicPr>
          <p:cNvPr id="17412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1084263"/>
            <a:ext cx="27098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44500" y="333375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>
          <a:xfrm>
            <a:off x="395288" y="3429000"/>
            <a:ext cx="8229600" cy="2646363"/>
          </a:xfrm>
        </p:spPr>
        <p:txBody>
          <a:bodyPr/>
          <a:lstStyle/>
          <a:p>
            <a:pPr eaLnBrk="1" hangingPunct="1"/>
            <a:r>
              <a:rPr lang="es-MX" smtClean="0"/>
              <a:t>RESUMEN: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presenta las ideas esenciales de un asunto o materia (libro, artículo, clase o conferencia).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conciso, claro y preciso.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expositivo.</a:t>
            </a:r>
          </a:p>
          <a:p>
            <a:pPr eaLnBrk="1" hangingPunct="1">
              <a:buFont typeface="Wingdings" pitchFamily="2" charset="2"/>
              <a:buChar char="v"/>
            </a:pPr>
            <a:endParaRPr lang="es-MX" smtClean="0"/>
          </a:p>
        </p:txBody>
      </p:sp>
      <p:pic>
        <p:nvPicPr>
          <p:cNvPr id="18436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1075"/>
            <a:ext cx="270986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>
          <a:xfrm>
            <a:off x="395288" y="2636838"/>
            <a:ext cx="8229600" cy="4013200"/>
          </a:xfrm>
        </p:spPr>
        <p:txBody>
          <a:bodyPr/>
          <a:lstStyle/>
          <a:p>
            <a:pPr eaLnBrk="1" hangingPunct="1"/>
            <a:r>
              <a:rPr lang="es-MX" smtClean="0"/>
              <a:t>CUADRO SINÓPTICO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se elaboran en el cuaderno de trabajo o en hojas sueltas, si se debe entregar se imprime y se entrega en un fólder o carpeta.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datos de quien lo elaboró, ficha bibliográfica (si es la esquematización de un libro o artículo), datos de la materia o clase y el cuadro sinóptico.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debe ser muy breve y caber en una hoja.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825" y="1125538"/>
            <a:ext cx="3046413" cy="2144712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01638" y="336550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>
          <a:xfrm>
            <a:off x="323850" y="2997200"/>
            <a:ext cx="8229600" cy="3581400"/>
          </a:xfrm>
        </p:spPr>
        <p:txBody>
          <a:bodyPr/>
          <a:lstStyle/>
          <a:p>
            <a:pPr eaLnBrk="1" hangingPunct="1"/>
            <a:r>
              <a:rPr lang="es-MX" smtClean="0"/>
              <a:t>CUADRO SINÓPTICO: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presenta de manera gráfica los principales temas tratados en un libro, artículo, clase o conferencia.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es casi telegráfico, ya que enuncia simplemente los temas y subtemas tratados, sin mayor explicación de los mismos.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288" y="908050"/>
            <a:ext cx="3671887" cy="2146300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850" y="3333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4013200"/>
          </a:xfrm>
        </p:spPr>
        <p:txBody>
          <a:bodyPr/>
          <a:lstStyle/>
          <a:p>
            <a:pPr eaLnBrk="1" hangingPunct="1"/>
            <a:r>
              <a:rPr lang="es-MX" smtClean="0"/>
              <a:t>MAPA CONCEPTUAL: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se elabora en el cuaderno de trabajo o en hojas sueltas, si se debe entregar se imprime y se entrega en un fólder o carpeta.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datos de quien lo elaboró, ficha bibliográfica (si es la esquematización de un libro o artículo), datos de la materia o clase y el mapa conceptual.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debe ser breve y caber en un hoja.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981075"/>
            <a:ext cx="3787775" cy="201612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>
          <a:xfrm>
            <a:off x="468313" y="2852738"/>
            <a:ext cx="8229600" cy="3654425"/>
          </a:xfrm>
        </p:spPr>
        <p:txBody>
          <a:bodyPr/>
          <a:lstStyle/>
          <a:p>
            <a:pPr eaLnBrk="1" hangingPunct="1"/>
            <a:r>
              <a:rPr lang="es-MX" smtClean="0"/>
              <a:t>MAPA CONCEPTUAL: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presenta de manera gráfica las principales ideas tratadas en un libro, artículo, clase o conferencia.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es claro y preciso, enuncia las ideas claves de manera telegráfica; al describir la relación entre las ideas se utiliza un lenguaje más explicativo pero sintético y preciso.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313" y="836613"/>
            <a:ext cx="3786187" cy="201612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>
          <a:xfrm>
            <a:off x="457200" y="2352675"/>
            <a:ext cx="8229600" cy="4389438"/>
          </a:xfrm>
        </p:spPr>
        <p:txBody>
          <a:bodyPr/>
          <a:lstStyle/>
          <a:p>
            <a:pPr eaLnBrk="1" hangingPunct="1"/>
            <a:r>
              <a:rPr lang="es-MX" smtClean="0"/>
              <a:t>MEMORANDOS: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se presenta en una hoja membretada con el nombre y/o logotipo de la empresa, en una hoja media carta.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indicación de que se trata de un memorando, fecha en que se emite, nombre de la persona que lo emite, el destinatario (s) el mensaje o contenido y el nombre y firma de quien lo envía.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suelen ser breves, depende del asunto  puede ser más extenso.</a:t>
            </a:r>
          </a:p>
        </p:txBody>
      </p:sp>
      <p:pic>
        <p:nvPicPr>
          <p:cNvPr id="23556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620713"/>
            <a:ext cx="2308225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19716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188" y="188913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24580" name="2 Marcador de contenido"/>
          <p:cNvSpPr>
            <a:spLocks noGrp="1"/>
          </p:cNvSpPr>
          <p:nvPr>
            <p:ph idx="1"/>
          </p:nvPr>
        </p:nvSpPr>
        <p:spPr>
          <a:xfrm>
            <a:off x="468313" y="2205038"/>
            <a:ext cx="8229600" cy="4389437"/>
          </a:xfrm>
        </p:spPr>
        <p:txBody>
          <a:bodyPr/>
          <a:lstStyle/>
          <a:p>
            <a:pPr eaLnBrk="1" hangingPunct="1"/>
            <a:r>
              <a:rPr lang="es-MX" smtClean="0"/>
              <a:t>MEMORANDO: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/>
              <a:t> </a:t>
            </a: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algo que el destinatario debe recordar o tener en cuenta, puede tratarse de una orden, de una política, de un lineamiento, de una fecha clave, de una noticia, etc.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claro y preciso, con el fin de evitar cualquier malentendido en relación al contenido; debe ser un lenguaje formal ya te suelen tratar asuntos oficiales de la empresa.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850" y="333375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4013200"/>
          </a:xfrm>
        </p:spPr>
        <p:txBody>
          <a:bodyPr/>
          <a:lstStyle/>
          <a:p>
            <a:pPr eaLnBrk="1" hangingPunct="1"/>
            <a:r>
              <a:rPr lang="es-MX" smtClean="0"/>
              <a:t>OFICIOS: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Forma: </a:t>
            </a:r>
            <a:r>
              <a:rPr lang="es-MX" smtClean="0"/>
              <a:t>hojas tamaño carta, con el membrete o logotipo de la empresa que lo envía, impreso o a máquina.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Estructura: </a:t>
            </a:r>
            <a:r>
              <a:rPr lang="es-MX" smtClean="0"/>
              <a:t>número del oficio, lugar y fecha en que se emite, destinatario, contenido, despedida y nombre y firma de quien  lo emite.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0000"/>
                </a:solidFill>
              </a:rPr>
              <a:t>Extensión: </a:t>
            </a:r>
            <a:r>
              <a:rPr lang="es-MX" smtClean="0"/>
              <a:t>puede variar desde una hoja hasta diez o quince, dependiendo del contenido.</a:t>
            </a:r>
          </a:p>
        </p:txBody>
      </p:sp>
      <p:pic>
        <p:nvPicPr>
          <p:cNvPr id="25604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765175"/>
            <a:ext cx="1876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>
          <a:xfrm>
            <a:off x="468313" y="2852738"/>
            <a:ext cx="8229600" cy="3654425"/>
          </a:xfrm>
        </p:spPr>
        <p:txBody>
          <a:bodyPr/>
          <a:lstStyle/>
          <a:p>
            <a:pPr eaLnBrk="1" hangingPunct="1"/>
            <a:r>
              <a:rPr lang="es-MX" smtClean="0"/>
              <a:t>OFICIO: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es variable y depende del asunto de que se trate, por lo general se refiere a las administraciones públicas.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es formal y debe ir directo al asunto de que se trate.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expositivo, aunque, dependiendo del asunto a tratar, puede ser argumentativo.</a:t>
            </a:r>
          </a:p>
          <a:p>
            <a:pPr eaLnBrk="1" hangingPunct="1">
              <a:buFont typeface="Wingdings" pitchFamily="2" charset="2"/>
              <a:buChar char="v"/>
            </a:pPr>
            <a:endParaRPr lang="es-MX" smtClean="0"/>
          </a:p>
        </p:txBody>
      </p:sp>
      <p:pic>
        <p:nvPicPr>
          <p:cNvPr id="26628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765175"/>
            <a:ext cx="1876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27943">
            <a:off x="5381625" y="611188"/>
            <a:ext cx="168592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09017">
            <a:off x="6443663" y="620713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externas de los textos funcionales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4389438"/>
          </a:xfr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/>
              <a:t>SOLICITUDES: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 smtClean="0">
                <a:solidFill>
                  <a:srgbClr val="FF0000"/>
                </a:solidFill>
              </a:rPr>
              <a:t>Forma: </a:t>
            </a:r>
            <a:r>
              <a:rPr lang="es-MX" dirty="0" smtClean="0"/>
              <a:t>se presenta a manera de carta u oficio, en una hoja membretada, hay dependencias que tienen formatos especiales previamente impresos y contiene espacios para anotar los datos solicitados.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 smtClean="0">
                <a:solidFill>
                  <a:srgbClr val="FF0000"/>
                </a:solidFill>
              </a:rPr>
              <a:t>Estructura: </a:t>
            </a:r>
            <a:r>
              <a:rPr lang="es-MX" dirty="0" smtClean="0"/>
              <a:t>es variable dependiendo del tipo de solicitud de que se trate, incluye: datos de la instancia ante la que se presenta la solicitud, datos de la persona que presenta la solicitud, antecedentes que valga la pena dar a conocer, razones </a:t>
            </a:r>
            <a:r>
              <a:rPr lang="es-MX" dirty="0"/>
              <a:t>e</a:t>
            </a:r>
            <a:r>
              <a:rPr lang="es-MX" dirty="0" smtClean="0"/>
              <a:t>n que se fundamenta la solicitud, la solicitud en si misma, la fecha y lugar en que se emite y la firma del solicitante, en ocasiones requiere de fotografía.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>
                <a:solidFill>
                  <a:srgbClr val="FF0000"/>
                </a:solidFill>
              </a:rPr>
              <a:t>E</a:t>
            </a:r>
            <a:r>
              <a:rPr lang="es-MX" dirty="0" smtClean="0">
                <a:solidFill>
                  <a:srgbClr val="FF0000"/>
                </a:solidFill>
              </a:rPr>
              <a:t>xtensión: </a:t>
            </a:r>
            <a:r>
              <a:rPr lang="es-MX" dirty="0" smtClean="0"/>
              <a:t>suelen ser breves, sobre todo si se utilizan formatos previamente establecidos, algunas solicitudes requieren que se anexen otros documentos.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27943">
            <a:off x="1555750" y="528638"/>
            <a:ext cx="130492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4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09017">
            <a:off x="2584450" y="760413"/>
            <a:ext cx="1657350" cy="165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s-MX" dirty="0"/>
              <a:t>Características internas de los textos funcionales</a:t>
            </a:r>
          </a:p>
        </p:txBody>
      </p:sp>
      <p:sp>
        <p:nvSpPr>
          <p:cNvPr id="28677" name="2 Marcador de contenido"/>
          <p:cNvSpPr>
            <a:spLocks noGrp="1"/>
          </p:cNvSpPr>
          <p:nvPr>
            <p:ph idx="1"/>
          </p:nvPr>
        </p:nvSpPr>
        <p:spPr>
          <a:xfrm>
            <a:off x="468313" y="2276475"/>
            <a:ext cx="8229600" cy="4389438"/>
          </a:xfrm>
        </p:spPr>
        <p:txBody>
          <a:bodyPr/>
          <a:lstStyle/>
          <a:p>
            <a:pPr eaLnBrk="1" hangingPunct="1"/>
            <a:r>
              <a:rPr lang="es-MX" smtClean="0"/>
              <a:t>SOLICITUD: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Contenido: </a:t>
            </a:r>
            <a:r>
              <a:rPr lang="es-MX" smtClean="0"/>
              <a:t>es variable, aunque su orientación es siempre la de solicitar algo, puede ser un tramite, un favor, una compra, un envío, etc.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Lenguaje: </a:t>
            </a:r>
            <a:r>
              <a:rPr lang="es-MX" smtClean="0"/>
              <a:t>claro y preciso. Cuando se llenan los espacios o casillas de los formularios impresos para realizar la solicitud, debe llenarse de manera casi telegráfica.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Prototipo textual: </a:t>
            </a:r>
            <a:r>
              <a:rPr lang="es-MX" smtClean="0"/>
              <a:t>expositivos, aunque puede pertenecer a los textos argumentativos.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81277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Propiedades de los textos funcionales</a:t>
            </a:r>
            <a:endParaRPr lang="es-MX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5375" y="4365625"/>
            <a:ext cx="3671888" cy="2144713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09691">
            <a:off x="230188" y="2000250"/>
            <a:ext cx="3786187" cy="201612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29701" name="5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274763"/>
            <a:ext cx="1876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9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97774">
            <a:off x="2898775" y="3716338"/>
            <a:ext cx="2709863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10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82850">
            <a:off x="6149975" y="1220788"/>
            <a:ext cx="216535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3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09017">
            <a:off x="1479550" y="4238625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11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110464">
            <a:off x="303213" y="3956050"/>
            <a:ext cx="242570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4 Imagen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527943">
            <a:off x="7261225" y="2351088"/>
            <a:ext cx="168592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6 Imagen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84650" y="2001838"/>
            <a:ext cx="1971675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395536" y="332656"/>
          <a:ext cx="82296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 smtClean="0"/>
              <a:t>Propiedades de los textos funcionales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288" y="1700213"/>
            <a:ext cx="8229600" cy="4389437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0000"/>
                </a:solidFill>
              </a:rPr>
              <a:t>CURRÍCULUM VÍTAE: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C000"/>
                </a:solidFill>
              </a:rPr>
              <a:t>Unidad: </a:t>
            </a:r>
            <a:r>
              <a:rPr lang="es-MX" dirty="0" smtClean="0"/>
              <a:t>la tiene cuando incluye únicamente aspectos relacionados con la trayectoria académica, laboral y profesional de la persona.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C000"/>
                </a:solidFill>
              </a:rPr>
              <a:t>Coherencia y cohesión: </a:t>
            </a:r>
            <a:r>
              <a:rPr lang="es-MX" dirty="0" smtClean="0"/>
              <a:t>la tiene cuando todos los elementos incluidos en el currículum se relacionan de manera lógica con esa trayectoria académica y laboral.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C000"/>
                </a:solidFill>
              </a:rPr>
              <a:t>Autonomía: </a:t>
            </a:r>
            <a:r>
              <a:rPr lang="es-MX" dirty="0" smtClean="0"/>
              <a:t>la tiene cuando no requiere de otros textos adicionales para lograr su objetivo.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C000"/>
                </a:solidFill>
              </a:rPr>
              <a:t>Adecuación: </a:t>
            </a:r>
            <a:r>
              <a:rPr lang="es-MX" dirty="0" smtClean="0"/>
              <a:t>si está elaborado en función de la situación en la que se le va a utilizar.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 smtClean="0"/>
              <a:t>Propiedades de los textos funcionales.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MX" dirty="0" smtClean="0">
                <a:solidFill>
                  <a:srgbClr val="FF0000"/>
                </a:solidFill>
              </a:rPr>
              <a:t>RESÚMENES, CUADROS SINÓPTICOS Y MAPAS CONCEPTUALES: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 smtClean="0">
                <a:solidFill>
                  <a:srgbClr val="FFC000"/>
                </a:solidFill>
              </a:rPr>
              <a:t>Unidad: </a:t>
            </a:r>
            <a:r>
              <a:rPr lang="es-MX" dirty="0" smtClean="0"/>
              <a:t>cuando se refieren únicamente al tema en cuestión que pude ser un libro, un articulo, una clase o una conferencia.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 smtClean="0">
                <a:solidFill>
                  <a:srgbClr val="FFC000"/>
                </a:solidFill>
              </a:rPr>
              <a:t>Coherencia y cohesión: </a:t>
            </a:r>
            <a:r>
              <a:rPr lang="es-MX" dirty="0" smtClean="0"/>
              <a:t>cuando las ideas son presentadas de manera lógica y secuencial, no desordenada.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 smtClean="0"/>
              <a:t>Autonomía: cuando no se requiere de ningún otro texto adicional para explicar el tema en cuestión.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s-MX" dirty="0">
                <a:solidFill>
                  <a:srgbClr val="FFC000"/>
                </a:solidFill>
              </a:rPr>
              <a:t>A</a:t>
            </a:r>
            <a:r>
              <a:rPr lang="es-MX" dirty="0" smtClean="0">
                <a:solidFill>
                  <a:srgbClr val="FFC000"/>
                </a:solidFill>
              </a:rPr>
              <a:t>decuación: </a:t>
            </a:r>
            <a:r>
              <a:rPr lang="es-MX" dirty="0" smtClean="0"/>
              <a:t>si son útiles para la situación en la que se les ha elaborado.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s-MX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dirty="0"/>
              <a:t>Propiedades de los textos funcionales.</a:t>
            </a:r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MX" smtClean="0">
                <a:solidFill>
                  <a:srgbClr val="FF0000"/>
                </a:solidFill>
              </a:rPr>
              <a:t>MEMORANDOS, OFICIOS Y SOLICITUDES: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Unidad: </a:t>
            </a:r>
            <a:r>
              <a:rPr lang="es-MX" smtClean="0"/>
              <a:t>cuando tratan únicamente de un tema, asunto o cuestión.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Coherencia y cohesión: </a:t>
            </a:r>
            <a:r>
              <a:rPr lang="es-MX" smtClean="0"/>
              <a:t>cuando todos los elementos que incluyen tienen relación con ese asunto o cuestión.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Autonomía: </a:t>
            </a:r>
            <a:r>
              <a:rPr lang="es-MX" smtClean="0"/>
              <a:t>cuando no se requiere de documentos adicionales para tratar de manera completa el tema o asunto sobre el que giran.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s-MX" smtClean="0">
                <a:solidFill>
                  <a:srgbClr val="FFC000"/>
                </a:solidFill>
              </a:rPr>
              <a:t>Adecuación: </a:t>
            </a:r>
            <a:r>
              <a:rPr lang="es-MX" smtClean="0"/>
              <a:t>si han sido elaborados en función de las personas o destinatarios a los que van dirigidos.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AIRE\AppData\Local\Microsoft\Windows\Temporary Internet Files\Content.IE5\AM1I8PN9\MC900438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2997200"/>
            <a:ext cx="3311525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C:\Users\AIRE\AppData\Local\Microsoft\Windows\Temporary Internet Files\Content.IE5\YJWN5P13\MC9004260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981075"/>
            <a:ext cx="11430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3 CuadroTexto"/>
          <p:cNvSpPr txBox="1">
            <a:spLocks noChangeArrowheads="1"/>
          </p:cNvSpPr>
          <p:nvPr/>
        </p:nvSpPr>
        <p:spPr bwMode="auto">
          <a:xfrm>
            <a:off x="4716463" y="981075"/>
            <a:ext cx="309562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3800">
                <a:latin typeface="Constantia" pitchFamily="18" charset="0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</TotalTime>
  <Words>1903</Words>
  <Application>Microsoft Office PowerPoint</Application>
  <PresentationFormat>Presentación en pantalla (4:3)</PresentationFormat>
  <Paragraphs>183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Flujo</vt:lpstr>
      <vt:lpstr>Diapositiva 1</vt:lpstr>
      <vt:lpstr>BLOQUE I  “REDACTA TEXTOS FUNCIONALES”</vt:lpstr>
      <vt:lpstr>¿QUÉ SON LOS TEXTOS FUNCIONALES?</vt:lpstr>
      <vt:lpstr>FUNCIONES DEL LENGUAJE- REPASO</vt:lpstr>
      <vt:lpstr>FUNCIONES DEL LENGUAJE DE LOS TEXTOS FUNCIONALES</vt:lpstr>
      <vt:lpstr>TIPOS DE TEXTOS FUNCIONALES</vt:lpstr>
      <vt:lpstr>Funciones del lenguaje en textos funcionales</vt:lpstr>
      <vt:lpstr>CARACTERÍSTICAS EXTERNAS E INTERNAS</vt:lpstr>
      <vt:lpstr>CARACTERÍSTICAS EXTERNAS DE LOS TEXTOS FUNCIONALES</vt:lpstr>
      <vt:lpstr>CARACTERÍSTICAS INTERNAS DE LOS TEXTOS 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Características externas de los textos funcionales</vt:lpstr>
      <vt:lpstr>Características internas de los textos funcionales</vt:lpstr>
      <vt:lpstr>Propiedades de los textos funcionales</vt:lpstr>
      <vt:lpstr>Diapositiva 26</vt:lpstr>
      <vt:lpstr>Propiedades de los textos funcionales</vt:lpstr>
      <vt:lpstr>Propiedades de los textos funcionales.</vt:lpstr>
      <vt:lpstr>Propiedades de los textos funcionales.</vt:lpstr>
      <vt:lpstr>Diapositiva 30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I  “REDACTA TEXTOS FUNCIONALES”</dc:title>
  <dc:creator>AIRE</dc:creator>
  <cp:lastModifiedBy>usuario</cp:lastModifiedBy>
  <cp:revision>11</cp:revision>
  <dcterms:created xsi:type="dcterms:W3CDTF">2013-04-17T23:30:46Z</dcterms:created>
  <dcterms:modified xsi:type="dcterms:W3CDTF">2013-05-13T22:32:34Z</dcterms:modified>
</cp:coreProperties>
</file>