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26EEB-1C23-4613-A940-E4C3EEE206F0}" type="datetimeFigureOut">
              <a:rPr lang="es-ES" smtClean="0"/>
              <a:pPr/>
              <a:t>05/03/2015</a:t>
            </a:fld>
            <a:endParaRPr lang="es-ES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12 Elipse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13 Elipse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C5A2F30E-5CAF-419B-9C77-1716B1F30BB5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26EEB-1C23-4613-A940-E4C3EEE206F0}" type="datetimeFigureOut">
              <a:rPr lang="es-ES" smtClean="0"/>
              <a:pPr/>
              <a:t>05/03/2015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C5A2F30E-5CAF-419B-9C77-1716B1F30BB5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3" name="12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26EEB-1C23-4613-A940-E4C3EEE206F0}" type="datetimeFigureOut">
              <a:rPr lang="es-ES" smtClean="0"/>
              <a:pPr/>
              <a:t>05/03/2015</a:t>
            </a:fld>
            <a:endParaRPr lang="es-ES"/>
          </a:p>
        </p:txBody>
      </p:sp>
      <p:sp>
        <p:nvSpPr>
          <p:cNvPr id="8" name="7 Conector recto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Elipse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Elipse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C5A2F30E-5CAF-419B-9C77-1716B1F30BB5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9D926EEB-1C23-4613-A940-E4C3EEE206F0}" type="datetimeFigureOut">
              <a:rPr lang="es-ES" smtClean="0"/>
              <a:pPr/>
              <a:t>05/03/2015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F30E-5CAF-419B-9C77-1716B1F30BB5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8" name="7 Conector recto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Marcador de contenido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2" name="11 Marcador de contenido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Conector recto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19 Rectángulo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20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21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10 Rectángulo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Rectángulo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26EEB-1C23-4613-A940-E4C3EEE206F0}" type="datetimeFigureOut">
              <a:rPr lang="es-ES" smtClean="0"/>
              <a:pPr/>
              <a:t>05/03/2015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es-ES"/>
          </a:p>
        </p:txBody>
      </p:sp>
      <p:sp>
        <p:nvSpPr>
          <p:cNvPr id="15" name="14 Conector recto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23 Marcador de contenido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6" name="25 Marcador de contenido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5" name="24 Elipse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26 Elipse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C5A2F30E-5CAF-419B-9C77-1716B1F30BB5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3" name="22 Título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26EEB-1C23-4613-A940-E4C3EEE206F0}" type="datetimeFigureOut">
              <a:rPr lang="es-ES" smtClean="0"/>
              <a:pPr/>
              <a:t>05/03/2015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C5A2F30E-5CAF-419B-9C77-1716B1F30B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5 Rectángulo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26EEB-1C23-4613-A940-E4C3EEE206F0}" type="datetimeFigureOut">
              <a:rPr lang="es-ES" smtClean="0"/>
              <a:pPr/>
              <a:t>05/03/2015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C5A2F30E-5CAF-419B-9C77-1716B1F30B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18 Rectángulo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12 Rectángulo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8 Conector recto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19 Marcador de contenido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0" name="9 Elipse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Elipse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C5A2F30E-5CAF-419B-9C77-1716B1F30BB5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1" name="20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26EEB-1C23-4613-A940-E4C3EEE206F0}" type="datetimeFigureOut">
              <a:rPr lang="es-ES" smtClean="0"/>
              <a:pPr/>
              <a:t>05/03/2015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20 Conector recto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19 Rectángulo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11 Elipse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Elipse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C5A2F30E-5CAF-419B-9C77-1716B1F30BB5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22" name="21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9D926EEB-1C23-4613-A940-E4C3EEE206F0}" type="datetimeFigureOut">
              <a:rPr lang="es-ES" smtClean="0"/>
              <a:pPr/>
              <a:t>05/03/2015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26EEB-1C23-4613-A940-E4C3EEE206F0}" type="datetimeFigureOut">
              <a:rPr lang="es-ES" smtClean="0"/>
              <a:pPr/>
              <a:t>05/03/2015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F30E-5CAF-419B-9C77-1716B1F30B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10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12 Conector recto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Elipse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Elipse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C5A2F30E-5CAF-419B-9C77-1716B1F30BB5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26EEB-1C23-4613-A940-E4C3EEE206F0}" type="datetimeFigureOut">
              <a:rPr lang="es-ES" smtClean="0"/>
              <a:pPr/>
              <a:t>05/03/2015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9D926EEB-1C23-4613-A940-E4C3EEE206F0}" type="datetimeFigureOut">
              <a:rPr lang="es-ES" smtClean="0"/>
              <a:pPr/>
              <a:t>05/03/2015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es-ES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9 Conector recto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Elipse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Elipse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C5A2F30E-5CAF-419B-9C77-1716B1F30BB5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259632" y="2852936"/>
            <a:ext cx="6872808" cy="2481808"/>
          </a:xfrm>
        </p:spPr>
        <p:txBody>
          <a:bodyPr>
            <a:normAutofit fontScale="92500" lnSpcReduction="10000"/>
          </a:bodyPr>
          <a:lstStyle/>
          <a:p>
            <a:r>
              <a:rPr lang="es-MX" sz="2000" dirty="0" err="1" smtClean="0"/>
              <a:t>Multiversidad</a:t>
            </a:r>
            <a:r>
              <a:rPr lang="es-MX" sz="2000" dirty="0" smtClean="0"/>
              <a:t> </a:t>
            </a:r>
            <a:r>
              <a:rPr lang="es-MX" sz="2000" dirty="0" smtClean="0"/>
              <a:t>latinoamericana</a:t>
            </a:r>
          </a:p>
          <a:p>
            <a:r>
              <a:rPr lang="es-MX" sz="2000" smtClean="0"/>
              <a:t>CAMPUS LEÓN</a:t>
            </a:r>
            <a:endParaRPr lang="es-MX" sz="2000" dirty="0" smtClean="0"/>
          </a:p>
          <a:p>
            <a:endParaRPr lang="es-MX" sz="2000" dirty="0" smtClean="0"/>
          </a:p>
          <a:p>
            <a:r>
              <a:rPr lang="es-MX" sz="2000" dirty="0" smtClean="0"/>
              <a:t>Materia: taller de lectura y redacción</a:t>
            </a:r>
          </a:p>
          <a:p>
            <a:r>
              <a:rPr lang="es-MX" sz="2000" dirty="0" smtClean="0"/>
              <a:t>Integrantes:alexandra,alejandro,elio,evelyn,octavio y Alexa</a:t>
            </a:r>
          </a:p>
          <a:p>
            <a:r>
              <a:rPr lang="es-MX" sz="2000" dirty="0" smtClean="0"/>
              <a:t>201</a:t>
            </a:r>
          </a:p>
          <a:p>
            <a:endParaRPr lang="es-ES" sz="2000" dirty="0"/>
          </a:p>
        </p:txBody>
      </p:sp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MX" dirty="0" smtClean="0"/>
              <a:t>La estructura externa de los textos persuasivos</a:t>
            </a:r>
            <a:endParaRPr lang="es-ES" dirty="0"/>
          </a:p>
        </p:txBody>
      </p:sp>
      <p:pic>
        <p:nvPicPr>
          <p:cNvPr id="4" name="Picture 2" descr="http://www.multiversidad.com.mx/inscripcion/multiversidad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40152" y="4941168"/>
            <a:ext cx="2857500" cy="1685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Textos Persuasivos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es-MX" dirty="0" smtClean="0"/>
              <a:t>Los textos persuasivos se diferencian de los demás por sus características y propiedades.</a:t>
            </a:r>
          </a:p>
          <a:p>
            <a:pPr>
              <a:buNone/>
            </a:pPr>
            <a:endParaRPr lang="es-MX" dirty="0" smtClean="0"/>
          </a:p>
          <a:p>
            <a:pPr>
              <a:buNone/>
            </a:pPr>
            <a:r>
              <a:rPr lang="es-MX" dirty="0" smtClean="0"/>
              <a:t>Las características externas de un texto se refieren a la forma en que se presentan, a su estructura y extensión.</a:t>
            </a:r>
            <a:endParaRPr lang="es-E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Anuncio Publicitario</a:t>
            </a:r>
            <a:endParaRPr lang="es-ES" dirty="0"/>
          </a:p>
        </p:txBody>
      </p:sp>
      <p:pic>
        <p:nvPicPr>
          <p:cNvPr id="4" name="3 Marcador de contenido" descr="niza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5724127" y="1556792"/>
            <a:ext cx="3176353" cy="4536504"/>
          </a:xfrm>
        </p:spPr>
      </p:pic>
      <p:sp>
        <p:nvSpPr>
          <p:cNvPr id="6" name="5 CuadroTexto"/>
          <p:cNvSpPr txBox="1"/>
          <p:nvPr/>
        </p:nvSpPr>
        <p:spPr>
          <a:xfrm>
            <a:off x="467544" y="1844824"/>
            <a:ext cx="4536504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 smtClean="0"/>
              <a:t>La forma del anuncio publicitario es muy variada, y depende del medio por el cual se transmita: radio, cine, televisión o prensa.</a:t>
            </a:r>
          </a:p>
          <a:p>
            <a:endParaRPr lang="es-MX" dirty="0" smtClean="0"/>
          </a:p>
          <a:p>
            <a:r>
              <a:rPr lang="es-MX" dirty="0" smtClean="0"/>
              <a:t>Su estructura consta sobre todo en una imagen llamativa, un mensaje corto y los datos de la empresa que promociona el producto o servicio.</a:t>
            </a:r>
          </a:p>
          <a:p>
            <a:endParaRPr lang="es-MX" dirty="0"/>
          </a:p>
          <a:p>
            <a:r>
              <a:rPr lang="es-MX" dirty="0" smtClean="0"/>
              <a:t>La extensión puede ocupar desde unas cuantas líneas hasta la pagina completa del periódico o revista.</a:t>
            </a:r>
          </a:p>
          <a:p>
            <a:endParaRPr lang="es-E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Editorial y el articulo de opinión</a:t>
            </a:r>
            <a:endParaRPr lang="es-ES" dirty="0"/>
          </a:p>
        </p:txBody>
      </p:sp>
      <p:pic>
        <p:nvPicPr>
          <p:cNvPr id="4" name="3 Marcador de contenido" descr="EDITORIAL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4788024" y="1628800"/>
            <a:ext cx="3810000" cy="4032448"/>
          </a:xfrm>
        </p:spPr>
      </p:pic>
      <p:sp>
        <p:nvSpPr>
          <p:cNvPr id="5" name="4 CuadroTexto"/>
          <p:cNvSpPr txBox="1"/>
          <p:nvPr/>
        </p:nvSpPr>
        <p:spPr>
          <a:xfrm>
            <a:off x="395536" y="1772816"/>
            <a:ext cx="4032448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 smtClean="0"/>
              <a:t>Su forma,  son publicados en algún periódico o revista, los editoriales y artículos de opinión se elaboran en computadora.</a:t>
            </a:r>
          </a:p>
          <a:p>
            <a:endParaRPr lang="es-MX" dirty="0"/>
          </a:p>
          <a:p>
            <a:r>
              <a:rPr lang="es-MX" dirty="0" smtClean="0"/>
              <a:t>La estructura, titulo del articulo o del editorial, planteamiento de la opinión que se requiere sostener, argumentos o razonamiento que la fundamentan y conclusión o cierre.</a:t>
            </a:r>
          </a:p>
          <a:p>
            <a:endParaRPr lang="es-MX" dirty="0"/>
          </a:p>
          <a:p>
            <a:r>
              <a:rPr lang="es-MX" dirty="0" smtClean="0"/>
              <a:t>Su extensión, los editoriales y los artículos de opinión ser breves.</a:t>
            </a:r>
            <a:endParaRPr lang="es-E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Caricaturas políticas</a:t>
            </a:r>
            <a:endParaRPr lang="es-ES" dirty="0"/>
          </a:p>
        </p:txBody>
      </p:sp>
      <p:pic>
        <p:nvPicPr>
          <p:cNvPr id="4" name="3 Marcador de contenido" descr="politicas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4716016" y="1772816"/>
            <a:ext cx="4102232" cy="4104456"/>
          </a:xfrm>
        </p:spPr>
      </p:pic>
      <p:sp>
        <p:nvSpPr>
          <p:cNvPr id="5" name="4 CuadroTexto"/>
          <p:cNvSpPr txBox="1"/>
          <p:nvPr/>
        </p:nvSpPr>
        <p:spPr>
          <a:xfrm>
            <a:off x="323528" y="1844824"/>
            <a:ext cx="410445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 smtClean="0"/>
              <a:t>Se  representan dibujadas en una hoja blanca, o en formato digital para ser incluidas en la publicación respectiva.</a:t>
            </a:r>
          </a:p>
          <a:p>
            <a:endParaRPr lang="es-MX" dirty="0"/>
          </a:p>
          <a:p>
            <a:r>
              <a:rPr lang="es-MX" dirty="0" smtClean="0"/>
              <a:t>La estructura se presenta en  un recuadro, dentro del cual se contiene tanto el dibujo como el poco texto que incluya el  dibujante.</a:t>
            </a:r>
          </a:p>
          <a:p>
            <a:endParaRPr lang="es-MX" dirty="0" smtClean="0"/>
          </a:p>
          <a:p>
            <a:r>
              <a:rPr lang="es-MX" dirty="0" smtClean="0"/>
              <a:t>Su extensión, las caricaturas son breves.</a:t>
            </a:r>
            <a:endParaRPr lang="es-MX" dirty="0"/>
          </a:p>
          <a:p>
            <a:r>
              <a:rPr lang="es-MX" dirty="0" smtClean="0"/>
              <a:t> </a:t>
            </a:r>
            <a:endParaRPr lang="es-E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Discursos políticos</a:t>
            </a:r>
            <a:endParaRPr lang="es-ES" dirty="0"/>
          </a:p>
        </p:txBody>
      </p:sp>
      <p:pic>
        <p:nvPicPr>
          <p:cNvPr id="4" name="3 Marcador de contenido" descr="discurso-politico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5292080" y="1700808"/>
            <a:ext cx="3448475" cy="3816424"/>
          </a:xfrm>
        </p:spPr>
      </p:pic>
      <p:sp>
        <p:nvSpPr>
          <p:cNvPr id="5" name="4 CuadroTexto"/>
          <p:cNvSpPr txBox="1"/>
          <p:nvPr/>
        </p:nvSpPr>
        <p:spPr>
          <a:xfrm>
            <a:off x="467544" y="1772816"/>
            <a:ext cx="460851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 smtClean="0"/>
              <a:t>Su forma, los discursos políticos pueden presentarse por escrito o en forma oral.</a:t>
            </a:r>
          </a:p>
          <a:p>
            <a:endParaRPr lang="es-MX" dirty="0"/>
          </a:p>
          <a:p>
            <a:r>
              <a:rPr lang="es-MX" dirty="0" smtClean="0"/>
              <a:t>La estructura, empiezan con un saludo formal a los destinatarios del mismo; se enuncia la propuesta o programa que se presenta, en la que se resaltan todos sus aspectos positivos.</a:t>
            </a:r>
          </a:p>
          <a:p>
            <a:endParaRPr lang="es-MX" dirty="0"/>
          </a:p>
          <a:p>
            <a:r>
              <a:rPr lang="es-MX" dirty="0" smtClean="0"/>
              <a:t>Su extensión, cuando son  presentados en  forma oral pueden durar desde 5 minutos hasta 5 horas.</a:t>
            </a:r>
          </a:p>
          <a:p>
            <a:endParaRPr lang="es-MX" dirty="0"/>
          </a:p>
          <a:p>
            <a:endParaRPr lang="es-MX" dirty="0" smtClean="0"/>
          </a:p>
          <a:p>
            <a:endParaRPr lang="es-MX" dirty="0"/>
          </a:p>
          <a:p>
            <a:endParaRPr lang="es-E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Ensayos filosóficos</a:t>
            </a:r>
            <a:endParaRPr lang="es-ES" dirty="0"/>
          </a:p>
        </p:txBody>
      </p:sp>
      <p:pic>
        <p:nvPicPr>
          <p:cNvPr id="6" name="5 Marcador de contenido" descr="7-ensayos-filosoficos-sobre-la-ciencia-moderna-gortari-10712-MLM20034302991_012014-F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5580112" y="1628800"/>
            <a:ext cx="3212976" cy="4572000"/>
          </a:xfrm>
        </p:spPr>
      </p:pic>
      <p:sp>
        <p:nvSpPr>
          <p:cNvPr id="7" name="6 CuadroTexto"/>
          <p:cNvSpPr txBox="1"/>
          <p:nvPr/>
        </p:nvSpPr>
        <p:spPr>
          <a:xfrm>
            <a:off x="467544" y="1916832"/>
            <a:ext cx="468052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 smtClean="0"/>
              <a:t>Los ensayos filosóficos se elaboran en computadora o en hojas sueltas.</a:t>
            </a:r>
          </a:p>
          <a:p>
            <a:endParaRPr lang="es-MX" dirty="0"/>
          </a:p>
          <a:p>
            <a:r>
              <a:rPr lang="es-MX" dirty="0" smtClean="0"/>
              <a:t>Su estructura, introducción, planteamiento del problema, establecimiento de la opinión personal, argumentación a favor de esa posición, respuesta a las posibles objeciones y conclusión.</a:t>
            </a:r>
          </a:p>
          <a:p>
            <a:endParaRPr lang="es-MX" dirty="0"/>
          </a:p>
          <a:p>
            <a:r>
              <a:rPr lang="es-MX" dirty="0" smtClean="0"/>
              <a:t>Su extensión, puede ser de 5 o 6 cuartillas, hasta 15 o 20</a:t>
            </a:r>
            <a:endParaRPr lang="es-E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Ensayos Literarios</a:t>
            </a:r>
            <a:endParaRPr lang="es-ES" dirty="0"/>
          </a:p>
        </p:txBody>
      </p:sp>
      <p:pic>
        <p:nvPicPr>
          <p:cNvPr id="4" name="3 Marcador de contenido" descr="literario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5796136" y="1484784"/>
            <a:ext cx="2953520" cy="4572000"/>
          </a:xfrm>
        </p:spPr>
      </p:pic>
      <p:sp>
        <p:nvSpPr>
          <p:cNvPr id="5" name="4 CuadroTexto"/>
          <p:cNvSpPr txBox="1"/>
          <p:nvPr/>
        </p:nvSpPr>
        <p:spPr>
          <a:xfrm>
            <a:off x="611560" y="1772816"/>
            <a:ext cx="475252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 smtClean="0"/>
              <a:t>Los ensayos literarios se elaboran en computadora o en hojas sueltas.</a:t>
            </a:r>
          </a:p>
          <a:p>
            <a:endParaRPr lang="es-MX" dirty="0"/>
          </a:p>
          <a:p>
            <a:r>
              <a:rPr lang="es-MX" dirty="0" smtClean="0"/>
              <a:t>Su estructura; introducción, descripción dela obra que se esta comentando, desarrollo del ensayo y cierre.</a:t>
            </a:r>
          </a:p>
          <a:p>
            <a:endParaRPr lang="es-MX" dirty="0"/>
          </a:p>
          <a:p>
            <a:r>
              <a:rPr lang="es-MX" dirty="0" smtClean="0"/>
              <a:t>Su extensión, pueden ser de 2 a 3 cuartillas</a:t>
            </a:r>
            <a:endParaRPr lang="es-E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Novelas de Tesis</a:t>
            </a:r>
            <a:endParaRPr lang="es-ES" dirty="0"/>
          </a:p>
        </p:txBody>
      </p:sp>
      <p:pic>
        <p:nvPicPr>
          <p:cNvPr id="4" name="3 Marcador de contenido" descr="Tesis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5508104" y="1628800"/>
            <a:ext cx="3240360" cy="4350097"/>
          </a:xfrm>
        </p:spPr>
      </p:pic>
      <p:sp>
        <p:nvSpPr>
          <p:cNvPr id="6" name="5 CuadroTexto"/>
          <p:cNvSpPr txBox="1"/>
          <p:nvPr/>
        </p:nvSpPr>
        <p:spPr>
          <a:xfrm>
            <a:off x="467544" y="1916832"/>
            <a:ext cx="4464496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 smtClean="0"/>
              <a:t>Su forma, el autor las escribe en hojas sueltas o en computadora y luego se pasan al proceso de tipografía para su publicación final.</a:t>
            </a:r>
          </a:p>
          <a:p>
            <a:endParaRPr lang="es-MX" dirty="0"/>
          </a:p>
          <a:p>
            <a:r>
              <a:rPr lang="es-MX" dirty="0" smtClean="0"/>
              <a:t>La estructura, se presentan en capítulos, a  lo largo de las cuales se desarrolla la trama o  argumento.</a:t>
            </a:r>
          </a:p>
          <a:p>
            <a:endParaRPr lang="es-MX" dirty="0"/>
          </a:p>
          <a:p>
            <a:r>
              <a:rPr lang="es-MX" dirty="0" smtClean="0"/>
              <a:t>Su extensión, se desarrolla lo largo de varios capítulos y personajes.</a:t>
            </a:r>
            <a:endParaRPr lang="es-E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323528" y="2492896"/>
            <a:ext cx="8503920" cy="1872208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es-MX" sz="6000" dirty="0" smtClean="0"/>
              <a:t>¡gracias por su atención!</a:t>
            </a:r>
          </a:p>
          <a:p>
            <a:pPr algn="ctr">
              <a:buNone/>
            </a:pPr>
            <a:r>
              <a:rPr lang="es-MX" sz="6000" dirty="0" smtClean="0"/>
              <a:t>bye</a:t>
            </a:r>
            <a:endParaRPr lang="es-ES" sz="60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l">
  <a:themeElements>
    <a:clrScheme name="Civil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l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l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114</TotalTime>
  <Words>500</Words>
  <Application>Microsoft Office PowerPoint</Application>
  <PresentationFormat>Presentación en pantalla (4:3)</PresentationFormat>
  <Paragraphs>58</Paragraphs>
  <Slides>10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10</vt:i4>
      </vt:variant>
    </vt:vector>
  </HeadingPairs>
  <TitlesOfParts>
    <vt:vector size="11" baseType="lpstr">
      <vt:lpstr>Civil</vt:lpstr>
      <vt:lpstr>La estructura externa de los textos persuasivos</vt:lpstr>
      <vt:lpstr>Textos Persuasivos</vt:lpstr>
      <vt:lpstr>Anuncio Publicitario</vt:lpstr>
      <vt:lpstr>Editorial y el articulo de opinión</vt:lpstr>
      <vt:lpstr>Caricaturas políticas</vt:lpstr>
      <vt:lpstr>Discursos políticos</vt:lpstr>
      <vt:lpstr>Ensayos filosóficos</vt:lpstr>
      <vt:lpstr>Ensayos Literarios</vt:lpstr>
      <vt:lpstr>Novelas de Tesis</vt:lpstr>
      <vt:lpstr>Diapositiva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estructura externa de los textos persuasivos</dc:title>
  <dc:creator>toshiba</dc:creator>
  <cp:lastModifiedBy>Academica</cp:lastModifiedBy>
  <cp:revision>14</cp:revision>
  <dcterms:created xsi:type="dcterms:W3CDTF">2015-03-03T02:08:58Z</dcterms:created>
  <dcterms:modified xsi:type="dcterms:W3CDTF">2015-03-06T03:45:36Z</dcterms:modified>
</cp:coreProperties>
</file>