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74E327D-7688-465C-A209-1FF0EEFB0C28}" type="datetimeFigureOut">
              <a:rPr lang="en-US" smtClean="0"/>
              <a:pPr/>
              <a:t>8/6/2016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4905E44-84FD-4F61-9A29-25909005914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/>
              <a:t>T</a:t>
            </a:r>
            <a:r>
              <a:rPr lang="es-ES" sz="2800" dirty="0" smtClean="0"/>
              <a:t>EMA:</a:t>
            </a:r>
            <a:r>
              <a:rPr lang="en-US" sz="2800" dirty="0" smtClean="0"/>
              <a:t>     </a:t>
            </a:r>
            <a:r>
              <a:rPr lang="en-US" sz="3200" u="sng" dirty="0" smtClean="0">
                <a:solidFill>
                  <a:schemeClr val="tx2"/>
                </a:solidFill>
              </a:rPr>
              <a:t>CORRESPONDENCIA</a:t>
            </a:r>
            <a:endParaRPr lang="es-ES" sz="3200" u="sng" dirty="0" smtClean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025" y="2924944"/>
            <a:ext cx="878497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MATERIA</a:t>
            </a:r>
            <a:r>
              <a:rPr lang="es-ES" sz="2000" dirty="0" smtClean="0"/>
              <a:t>:      GENERAL  LA  COMUNICACIÓN EN LA EMPRESA</a:t>
            </a:r>
          </a:p>
          <a:p>
            <a:r>
              <a:rPr lang="es-ES" sz="2000" dirty="0" smtClean="0"/>
              <a:t>                                       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342900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NOMBRE :     </a:t>
            </a:r>
            <a:r>
              <a:rPr lang="es-ES" sz="2000" dirty="0" smtClean="0"/>
              <a:t>JULIETA   MARTINEZ   CAZAREZ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59492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FEBRERO 2015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211" y="0"/>
            <a:ext cx="6596789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3 Imagen" descr="http://www.multiversidad.com.mx/eLearning/theme/afterburner/images/multii_plataform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642918"/>
            <a:ext cx="2448272" cy="126876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156176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EN ESTE DOCUMENTOS COMPREDERAS QUE ES LA </a:t>
            </a:r>
            <a:r>
              <a:rPr lang="es-ES" dirty="0" smtClean="0"/>
              <a:t>CORRESPONDENCIA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INTRODUCCION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ES" dirty="0"/>
              <a:t> </a:t>
            </a:r>
            <a:r>
              <a:rPr lang="es-ES" dirty="0" smtClean="0"/>
              <a:t>  </a:t>
            </a:r>
            <a:r>
              <a:rPr lang="es-ES" b="1" i="1" dirty="0" smtClean="0"/>
              <a:t>1.1.-PRINCIPALES CONCEPTOS DEL LENGUAJE TECNICO.</a:t>
            </a:r>
          </a:p>
          <a:p>
            <a:r>
              <a:rPr lang="es-ES" dirty="0" smtClean="0"/>
              <a:t>Correspondencia</a:t>
            </a:r>
          </a:p>
          <a:p>
            <a:r>
              <a:rPr lang="es-ES" dirty="0" smtClean="0"/>
              <a:t>Documento</a:t>
            </a:r>
          </a:p>
          <a:p>
            <a:r>
              <a:rPr lang="es-ES" dirty="0" smtClean="0"/>
              <a:t>Registro</a:t>
            </a:r>
          </a:p>
          <a:p>
            <a:r>
              <a:rPr lang="es-ES" dirty="0" smtClean="0"/>
              <a:t>Archivo.</a:t>
            </a:r>
          </a:p>
          <a:p>
            <a:pPr>
              <a:buNone/>
            </a:pPr>
            <a:r>
              <a:rPr lang="es-ES" dirty="0" smtClean="0"/>
              <a:t>El lenguaje: Medio de expresión del pensamiento.</a:t>
            </a:r>
          </a:p>
          <a:p>
            <a:pPr algn="just">
              <a:buNone/>
            </a:pPr>
            <a:r>
              <a:rPr lang="es-ES" dirty="0" smtClean="0"/>
              <a:t>	</a:t>
            </a:r>
          </a:p>
          <a:p>
            <a:pPr algn="just">
              <a:buNone/>
            </a:pPr>
            <a:r>
              <a:rPr lang="es-ES" dirty="0"/>
              <a:t>	</a:t>
            </a:r>
            <a:r>
              <a:rPr lang="es-ES" dirty="0" smtClean="0"/>
              <a:t>Empleamos  el  lenguaje  para  comunicar  nuestras  ideas.  Cuando  ordenamos  sus elementos,  armónicamente coordinados,  para  dar  forma  a  un  pensamiento  con  un</a:t>
            </a:r>
          </a:p>
          <a:p>
            <a:pPr algn="just">
              <a:buNone/>
            </a:pPr>
            <a:r>
              <a:rPr lang="es-ES" dirty="0" smtClean="0"/>
              <a:t>	determinado propósito, componemos, literariamente hablando.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s-ES" sz="2400" b="1" dirty="0" smtClean="0"/>
              <a:t>BLOQUE </a:t>
            </a:r>
            <a:r>
              <a:rPr lang="es-ES" sz="2000" b="1" dirty="0" smtClean="0"/>
              <a:t> </a:t>
            </a:r>
            <a:r>
              <a:rPr lang="es-ES" sz="2400" b="1" dirty="0" smtClean="0"/>
              <a:t>I : </a:t>
            </a:r>
            <a:r>
              <a:rPr lang="es-ES" sz="2800" b="1" dirty="0" smtClean="0"/>
              <a:t>“Elaborar la documentación administrativa interna y externa”.</a:t>
            </a:r>
            <a:endParaRPr lang="en-US" sz="2800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s-ES" sz="3600" dirty="0" smtClean="0"/>
              <a:t>1.-</a:t>
            </a:r>
            <a:r>
              <a:rPr lang="es-ES" sz="3600" u="sng" dirty="0" smtClean="0"/>
              <a:t>La correspondencia </a:t>
            </a:r>
            <a:r>
              <a:rPr lang="es-ES" sz="3600" dirty="0" smtClean="0"/>
              <a:t>es uno de los géneros de la composición que se emplea para exponer en  forma  escrita,  los  trámites  que  se  desarrollan  en  el  comercio  y  en  las  dependencias oficiales.</a:t>
            </a:r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1.1.1 </a:t>
            </a:r>
            <a:r>
              <a:rPr lang="en-US" dirty="0" err="1" smtClean="0"/>
              <a:t>Correspondencia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dirty="0" smtClean="0"/>
              <a:t>2.-</a:t>
            </a:r>
            <a:r>
              <a:rPr lang="es-ES" u="sng" dirty="0" smtClean="0"/>
              <a:t>La correspondencia</a:t>
            </a:r>
            <a:r>
              <a:rPr lang="es-ES" dirty="0" smtClean="0"/>
              <a:t> es el género de composición que comprende: </a:t>
            </a:r>
          </a:p>
          <a:p>
            <a:pPr algn="just">
              <a:buNone/>
            </a:pPr>
            <a:r>
              <a:rPr lang="es-ES" dirty="0" smtClean="0"/>
              <a:t>	*Las distintas formas de comunicación  escrita  en los  trámites  mercantiles  y  oficiales. </a:t>
            </a:r>
          </a:p>
          <a:p>
            <a:pPr algn="just">
              <a:buNone/>
            </a:pPr>
            <a:r>
              <a:rPr lang="es-ES" dirty="0" smtClean="0"/>
              <a:t> 	*Facilita  la  clasificación  de  los documentos;  </a:t>
            </a:r>
          </a:p>
          <a:p>
            <a:pPr algn="just">
              <a:buNone/>
            </a:pPr>
            <a:r>
              <a:rPr lang="es-ES" dirty="0" smtClean="0"/>
              <a:t>	gana  la  simpatía  de  nuestros  corresponsales,  </a:t>
            </a:r>
          </a:p>
          <a:p>
            <a:pPr algn="just">
              <a:buNone/>
            </a:pPr>
            <a:r>
              <a:rPr lang="es-ES" dirty="0" smtClean="0"/>
              <a:t>	*y  asegura  el  éxito  de  las empresas. </a:t>
            </a:r>
          </a:p>
          <a:p>
            <a:pPr algn="just">
              <a:buNone/>
            </a:pPr>
            <a:r>
              <a:rPr lang="es-ES" dirty="0" smtClean="0"/>
              <a:t> 	De  ahí  su  innegable  importancia,  y  el  lugar  preferente que  señala  la enseñanza comercial.</a:t>
            </a:r>
            <a:endParaRPr lang="en-U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r>
              <a:rPr lang="es-ES" i="1" u="sng" dirty="0" smtClean="0"/>
              <a:t>Comercial</a:t>
            </a:r>
            <a:r>
              <a:rPr lang="es-ES" dirty="0" smtClean="0"/>
              <a:t>: Es la que abarca todos los trámites relacionados con los negocios.</a:t>
            </a:r>
          </a:p>
          <a:p>
            <a:r>
              <a:rPr lang="es-ES" i="1" u="sng" dirty="0" smtClean="0"/>
              <a:t>Oficial:</a:t>
            </a:r>
            <a:r>
              <a:rPr lang="es-ES" dirty="0" smtClean="0"/>
              <a:t> Se  utiliza  para  las  comunicaciones  escritas  de  las  oficinas  gubernamentales  y</a:t>
            </a:r>
          </a:p>
          <a:p>
            <a:pPr>
              <a:buNone/>
            </a:pPr>
            <a:r>
              <a:rPr lang="es-ES" dirty="0" smtClean="0"/>
              <a:t>	empresas estatales.</a:t>
            </a:r>
          </a:p>
          <a:p>
            <a:r>
              <a:rPr lang="es-ES" i="1" u="sng" dirty="0" smtClean="0"/>
              <a:t>Particular</a:t>
            </a:r>
            <a:r>
              <a:rPr lang="es-ES" dirty="0" smtClean="0"/>
              <a:t>: Trata  los  asuntos  personales  que  están  relacionados  con  el  cargo  que  se</a:t>
            </a:r>
          </a:p>
          <a:p>
            <a:pPr>
              <a:buNone/>
            </a:pPr>
            <a:r>
              <a:rPr lang="es-ES" dirty="0" smtClean="0"/>
              <a:t>	desempeña.</a:t>
            </a:r>
          </a:p>
          <a:p>
            <a:r>
              <a:rPr lang="es-ES" i="1" u="sng" dirty="0" err="1" smtClean="0"/>
              <a:t>Privada:</a:t>
            </a:r>
            <a:r>
              <a:rPr lang="es-ES" dirty="0" err="1" smtClean="0"/>
              <a:t>Se</a:t>
            </a:r>
            <a:r>
              <a:rPr lang="es-ES" dirty="0" smtClean="0"/>
              <a:t> relaciona con los asuntos familiares, afectivos o sociales.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Clasificación</a:t>
            </a:r>
            <a:r>
              <a:rPr lang="en-US" dirty="0" smtClean="0"/>
              <a:t> de la </a:t>
            </a:r>
            <a:r>
              <a:rPr lang="en-US" dirty="0" err="1" smtClean="0"/>
              <a:t>correspondencia</a:t>
            </a:r>
            <a:r>
              <a:rPr lang="en-US" dirty="0" smtClean="0"/>
              <a:t>: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err="1" smtClean="0"/>
              <a:t>Actividades</a:t>
            </a:r>
            <a:r>
              <a:rPr lang="en-US" dirty="0" smtClean="0"/>
              <a:t>: </a:t>
            </a:r>
            <a:r>
              <a:rPr lang="en-US" dirty="0" err="1" smtClean="0"/>
              <a:t>Dentro</a:t>
            </a:r>
            <a:r>
              <a:rPr lang="en-US" dirty="0" smtClean="0"/>
              <a:t> del </a:t>
            </a:r>
            <a:r>
              <a:rPr lang="en-US" dirty="0" err="1" smtClean="0"/>
              <a:t>paréntesis</a:t>
            </a:r>
            <a:r>
              <a:rPr lang="en-US" dirty="0" smtClean="0"/>
              <a:t>, </a:t>
            </a:r>
            <a:r>
              <a:rPr lang="en-US" dirty="0" err="1" smtClean="0"/>
              <a:t>escriba</a:t>
            </a:r>
            <a:r>
              <a:rPr lang="en-US" dirty="0" smtClean="0"/>
              <a:t> la		     </a:t>
            </a:r>
            <a:r>
              <a:rPr lang="en-US" dirty="0" err="1" smtClean="0"/>
              <a:t>letra</a:t>
            </a:r>
            <a:r>
              <a:rPr lang="en-US" dirty="0" smtClean="0"/>
              <a:t>   </a:t>
            </a:r>
            <a:r>
              <a:rPr lang="en-US" dirty="0" err="1" smtClean="0"/>
              <a:t>que</a:t>
            </a:r>
            <a:r>
              <a:rPr lang="en-US" dirty="0" smtClean="0"/>
              <a:t>  </a:t>
            </a:r>
            <a:r>
              <a:rPr lang="en-US" dirty="0" err="1" smtClean="0"/>
              <a:t>identifique</a:t>
            </a:r>
            <a:r>
              <a:rPr lang="en-US" dirty="0" smtClean="0"/>
              <a:t> el  </a:t>
            </a:r>
            <a:r>
              <a:rPr lang="en-US" dirty="0" err="1" smtClean="0"/>
              <a:t>tipo</a:t>
            </a:r>
            <a:r>
              <a:rPr lang="en-US" dirty="0" smtClean="0"/>
              <a:t>  de		     </a:t>
            </a:r>
            <a:r>
              <a:rPr lang="en-US" dirty="0" err="1" smtClean="0"/>
              <a:t>correspondencia</a:t>
            </a:r>
            <a:r>
              <a:rPr lang="en-US" dirty="0" smtClean="0"/>
              <a:t> a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refiere</a:t>
            </a:r>
            <a:r>
              <a:rPr lang="en-US" dirty="0" smtClean="0"/>
              <a:t> 		     </a:t>
            </a:r>
            <a:r>
              <a:rPr lang="en-US" dirty="0" err="1" smtClean="0"/>
              <a:t>cada</a:t>
            </a:r>
            <a:r>
              <a:rPr lang="en-US" dirty="0" smtClean="0"/>
              <a:t> 	</a:t>
            </a:r>
            <a:r>
              <a:rPr lang="en-US" dirty="0" err="1" smtClean="0"/>
              <a:t>párrafo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 marL="514350" indent="-514350">
              <a:buAutoNum type="alphaUcParenR"/>
            </a:pPr>
            <a:r>
              <a:rPr lang="en-US" dirty="0" err="1" smtClean="0"/>
              <a:t>Comercial</a:t>
            </a:r>
            <a:endParaRPr lang="en-US" dirty="0" smtClean="0"/>
          </a:p>
          <a:p>
            <a:pPr marL="514350" indent="-514350">
              <a:buAutoNum type="alphaUcParenR"/>
            </a:pPr>
            <a:r>
              <a:rPr lang="en-US" dirty="0" smtClean="0"/>
              <a:t> </a:t>
            </a:r>
            <a:r>
              <a:rPr lang="en-US" dirty="0" err="1" smtClean="0"/>
              <a:t>Oficial</a:t>
            </a:r>
            <a:endParaRPr lang="en-US" dirty="0" smtClean="0"/>
          </a:p>
          <a:p>
            <a:pPr marL="514350" indent="-514350">
              <a:buAutoNum type="alphaUcParenR"/>
            </a:pPr>
            <a:r>
              <a:rPr lang="en-US" dirty="0" smtClean="0"/>
              <a:t> Particular </a:t>
            </a:r>
          </a:p>
          <a:p>
            <a:pPr marL="514350" indent="-514350">
              <a:buAutoNum type="alphaUcParenR"/>
            </a:pPr>
            <a:r>
              <a:rPr lang="en-US" dirty="0" err="1" smtClean="0"/>
              <a:t>Privada</a:t>
            </a:r>
            <a:endParaRPr lang="en-US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5527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s-ES" sz="2100" dirty="0" smtClean="0"/>
              <a:t>( ) Las mercancías de su pedido 584 serán remitida el lunes próximo.</a:t>
            </a:r>
          </a:p>
          <a:p>
            <a:pPr>
              <a:buNone/>
            </a:pPr>
            <a:r>
              <a:rPr lang="es-ES" sz="2100" dirty="0" smtClean="0"/>
              <a:t>( ) Por instrucciones del C. Oficial mayor, todos los reportes se acompañarán con copia para acuse de recibo.</a:t>
            </a:r>
          </a:p>
          <a:p>
            <a:pPr>
              <a:buNone/>
            </a:pPr>
            <a:r>
              <a:rPr lang="es-ES" sz="2100" dirty="0" smtClean="0"/>
              <a:t>( ) Te agradeceré que me comuniques cuando llegarás a esta ciudad</a:t>
            </a:r>
          </a:p>
          <a:p>
            <a:pPr>
              <a:buNone/>
            </a:pPr>
            <a:r>
              <a:rPr lang="es-ES" sz="2100" dirty="0" smtClean="0"/>
              <a:t>( )  En  el  departamento  de  educación  vial  se  recibieron  varias  solicitudes  para  que, proporcionen instructores en escuelas de la delegación Benito Juárez</a:t>
            </a:r>
          </a:p>
          <a:p>
            <a:pPr>
              <a:buNone/>
            </a:pPr>
            <a:r>
              <a:rPr lang="es-ES" sz="2100" dirty="0" smtClean="0"/>
              <a:t>( ) Agradezco su amable felicitación con motivo de mi ascenso en la empresa</a:t>
            </a:r>
          </a:p>
          <a:p>
            <a:pPr>
              <a:buNone/>
            </a:pPr>
            <a:r>
              <a:rPr lang="es-ES" sz="2100" dirty="0" smtClean="0"/>
              <a:t>( ) El C. Lic. Blas </a:t>
            </a:r>
            <a:r>
              <a:rPr lang="es-ES" sz="2100" dirty="0" err="1" smtClean="0"/>
              <a:t>Mendieta</a:t>
            </a:r>
            <a:r>
              <a:rPr lang="es-ES" sz="2100" dirty="0" smtClean="0"/>
              <a:t> solicita una audiencia con el director de petróleos mexicanos</a:t>
            </a:r>
          </a:p>
          <a:p>
            <a:pPr>
              <a:buNone/>
            </a:pPr>
            <a:r>
              <a:rPr lang="es-ES" sz="2100" dirty="0" smtClean="0"/>
              <a:t>( ) Recibe mi sincero agradecimiento por el presente que me enviaste</a:t>
            </a:r>
          </a:p>
          <a:p>
            <a:pPr>
              <a:buNone/>
            </a:pPr>
            <a:r>
              <a:rPr lang="es-ES" sz="2100" dirty="0" smtClean="0"/>
              <a:t>( ) Me agradaría mucho colaborar en el proyecto de ampliación de nuestra empresa</a:t>
            </a:r>
          </a:p>
          <a:p>
            <a:pPr>
              <a:buNone/>
            </a:pPr>
            <a:r>
              <a:rPr lang="es-ES" sz="2100" dirty="0" smtClean="0"/>
              <a:t>( ) Ya hemos abonado a su cuenta los $750.00 que nos envió ayer</a:t>
            </a:r>
          </a:p>
          <a:p>
            <a:pPr>
              <a:buNone/>
            </a:pPr>
            <a:r>
              <a:rPr lang="es-ES" sz="2100" dirty="0" smtClean="0"/>
              <a:t>( ) Me complacería que te hospedaras con nosotros cuando vengas a Guadalajara</a:t>
            </a:r>
            <a:endParaRPr lang="en-US" sz="21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AQUÍ COMPENDIMOS ENTONCE QUE LA CORRESPONDENCIA ES NECESARIA PARA PODER LLEAR ACABO UNA MEJOR COMUNICACIÓN EN DIFERENTES GIROS DE EMPRESAS  O INSITUCIONES QUE LO REQUIERA.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CONCLUSION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138</TotalTime>
  <Words>339</Words>
  <Application>Microsoft Office PowerPoint</Application>
  <PresentationFormat>Presentación en pantalla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Concourse</vt:lpstr>
      <vt:lpstr>Presentación de PowerPoint</vt:lpstr>
      <vt:lpstr>INTRODUCCION</vt:lpstr>
      <vt:lpstr>BLOQUE  I : “Elaborar la documentación administrativa interna y externa”.</vt:lpstr>
      <vt:lpstr>1.1.1 Correspondencia.</vt:lpstr>
      <vt:lpstr>Presentación de PowerPoint</vt:lpstr>
      <vt:lpstr>Clasificación de la correspondencia:</vt:lpstr>
      <vt:lpstr>Presentación de PowerPoint</vt:lpstr>
      <vt:lpstr>Presentación de PowerPoint</vt:lpstr>
      <vt:lpstr>CONCLUSION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 I : “Elaborar la documentación administrativa interna y externa”.</dc:title>
  <dc:creator>pc</dc:creator>
  <cp:lastModifiedBy>TValladolid</cp:lastModifiedBy>
  <cp:revision>19</cp:revision>
  <dcterms:created xsi:type="dcterms:W3CDTF">2015-01-18T11:32:38Z</dcterms:created>
  <dcterms:modified xsi:type="dcterms:W3CDTF">2016-08-06T17:36:38Z</dcterms:modified>
</cp:coreProperties>
</file>