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6" r:id="rId31"/>
    <p:sldId id="285" r:id="rId32"/>
    <p:sldId id="288" r:id="rId33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5255"/>
    <p:restoredTop sz="50000"/>
  </p:normalViewPr>
  <p:slideViewPr>
    <p:cSldViewPr snapToGrid="0" snapToObjects="1">
      <p:cViewPr varScale="1">
        <p:scale>
          <a:sx n="51" d="100"/>
          <a:sy n="51" d="100"/>
        </p:scale>
        <p:origin x="2368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presProps" Target="presProps.xml"/><Relationship Id="rId35" Type="http://schemas.openxmlformats.org/officeDocument/2006/relationships/viewProps" Target="viewProps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Clic para editar título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1445-61AF-534E-A1DE-C64FB29FB89F}" type="datetimeFigureOut">
              <a:rPr lang="es-ES_tradnl" smtClean="0"/>
              <a:t>1/6/16</a:t>
            </a:fld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0C8BD-39A3-BE48-9C59-2BAD3408922C}" type="slidenum">
              <a:rPr lang="es-ES_tradnl" smtClean="0"/>
              <a:t>‹Nr.›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8395775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1445-61AF-534E-A1DE-C64FB29FB89F}" type="datetimeFigureOut">
              <a:rPr lang="es-ES_tradnl" smtClean="0"/>
              <a:t>1/6/16</a:t>
            </a:fld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0C8BD-39A3-BE48-9C59-2BAD3408922C}" type="slidenum">
              <a:rPr lang="es-ES_tradnl" smtClean="0"/>
              <a:t>‹Nr.›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8123556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1445-61AF-534E-A1DE-C64FB29FB89F}" type="datetimeFigureOut">
              <a:rPr lang="es-ES_tradnl" smtClean="0"/>
              <a:t>1/6/16</a:t>
            </a:fld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0C8BD-39A3-BE48-9C59-2BAD3408922C}" type="slidenum">
              <a:rPr lang="es-ES_tradnl" smtClean="0"/>
              <a:t>‹Nr.›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537638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1445-61AF-534E-A1DE-C64FB29FB89F}" type="datetimeFigureOut">
              <a:rPr lang="es-ES_tradnl" smtClean="0"/>
              <a:t>1/6/16</a:t>
            </a:fld>
            <a:endParaRPr lang="es-ES_trad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0C8BD-39A3-BE48-9C59-2BAD3408922C}" type="slidenum">
              <a:rPr lang="es-ES_tradnl" smtClean="0"/>
              <a:t>‹Nr.›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4746281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1445-61AF-534E-A1DE-C64FB29FB89F}" type="datetimeFigureOut">
              <a:rPr lang="es-ES_tradnl" smtClean="0"/>
              <a:t>1/6/16</a:t>
            </a:fld>
            <a:endParaRPr lang="es-ES_tradn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0C8BD-39A3-BE48-9C59-2BAD3408922C}" type="slidenum">
              <a:rPr lang="es-ES_tradnl" smtClean="0"/>
              <a:t>‹Nr.›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1147701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Clic para editar título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1445-61AF-534E-A1DE-C64FB29FB89F}" type="datetimeFigureOut">
              <a:rPr lang="es-ES_tradnl" smtClean="0"/>
              <a:t>1/6/16</a:t>
            </a:fld>
            <a:endParaRPr lang="es-ES_trad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0C8BD-39A3-BE48-9C59-2BAD3408922C}" type="slidenum">
              <a:rPr lang="es-ES_tradnl" smtClean="0"/>
              <a:t>‹Nr.›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0880237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1445-61AF-534E-A1DE-C64FB29FB89F}" type="datetimeFigureOut">
              <a:rPr lang="es-ES_tradnl" smtClean="0"/>
              <a:t>1/6/16</a:t>
            </a:fld>
            <a:endParaRPr lang="es-ES_tradn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0C8BD-39A3-BE48-9C59-2BAD3408922C}" type="slidenum">
              <a:rPr lang="es-ES_tradnl" smtClean="0"/>
              <a:t>‹Nr.›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3856637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1445-61AF-534E-A1DE-C64FB29FB89F}" type="datetimeFigureOut">
              <a:rPr lang="es-ES_tradnl" smtClean="0"/>
              <a:t>1/6/16</a:t>
            </a:fld>
            <a:endParaRPr lang="es-ES_trad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0C8BD-39A3-BE48-9C59-2BAD3408922C}" type="slidenum">
              <a:rPr lang="es-ES_tradnl" smtClean="0"/>
              <a:t>‹Nr.›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5378941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Clic para editar título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Arrastre la imagen al marcador de posición o haga clic en el icono para agregar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1445-61AF-534E-A1DE-C64FB29FB89F}" type="datetimeFigureOut">
              <a:rPr lang="es-ES_tradnl" smtClean="0"/>
              <a:t>1/6/16</a:t>
            </a:fld>
            <a:endParaRPr lang="es-ES_trad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0C8BD-39A3-BE48-9C59-2BAD3408922C}" type="slidenum">
              <a:rPr lang="es-ES_tradnl" smtClean="0"/>
              <a:t>‹Nr.›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737533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Clic para editar título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1445-61AF-534E-A1DE-C64FB29FB89F}" type="datetimeFigureOut">
              <a:rPr lang="es-ES_tradnl" smtClean="0"/>
              <a:t>1/6/16</a:t>
            </a:fld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0C8BD-39A3-BE48-9C59-2BAD3408922C}" type="slidenum">
              <a:rPr lang="es-ES_tradnl" smtClean="0"/>
              <a:t>‹Nr.›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0623630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Clic para editar título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1445-61AF-534E-A1DE-C64FB29FB89F}" type="datetimeFigureOut">
              <a:rPr lang="es-ES_tradnl" smtClean="0"/>
              <a:t>1/6/16</a:t>
            </a:fld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0C8BD-39A3-BE48-9C59-2BAD3408922C}" type="slidenum">
              <a:rPr lang="es-ES_tradnl" smtClean="0"/>
              <a:t>‹Nr.›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573284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711445-61AF-534E-A1DE-C64FB29FB89F}" type="datetimeFigureOut">
              <a:rPr lang="es-ES_tradnl" smtClean="0"/>
              <a:t>1/6/16</a:t>
            </a:fld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60C8BD-39A3-BE48-9C59-2BAD3408922C}" type="slidenum">
              <a:rPr lang="es-ES_tradnl" smtClean="0"/>
              <a:t>‹Nr.›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34059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3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4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5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6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7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8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9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0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1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2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3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4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5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6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7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8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9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0.jpe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3070" y="22343"/>
            <a:ext cx="4473146" cy="6822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19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" y="0"/>
            <a:ext cx="890116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9118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700" y="0"/>
            <a:ext cx="885092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6299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700" y="0"/>
            <a:ext cx="885092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084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700" y="0"/>
            <a:ext cx="885092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9475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700" y="0"/>
            <a:ext cx="885092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1050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556" y="0"/>
            <a:ext cx="884321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2796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046" y="0"/>
            <a:ext cx="878823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1361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300" y="0"/>
            <a:ext cx="865627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164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" y="0"/>
            <a:ext cx="859971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47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900" y="0"/>
            <a:ext cx="869182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163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900" y="0"/>
            <a:ext cx="869182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8891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900" y="0"/>
            <a:ext cx="869182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4070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900" y="0"/>
            <a:ext cx="869182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46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900" y="0"/>
            <a:ext cx="869182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3843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300" y="0"/>
            <a:ext cx="864995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8835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300" y="0"/>
            <a:ext cx="864995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5105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300" y="0"/>
            <a:ext cx="864995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2126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300" y="0"/>
            <a:ext cx="864995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4826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300" y="0"/>
            <a:ext cx="864995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9883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300" y="0"/>
            <a:ext cx="864995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6981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300" y="0"/>
            <a:ext cx="864995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5017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300" y="0"/>
            <a:ext cx="864995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8156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300" y="0"/>
            <a:ext cx="864995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6502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300" y="0"/>
            <a:ext cx="864995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8406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300" y="0"/>
            <a:ext cx="864995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4151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300" y="0"/>
            <a:ext cx="864995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4760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300" y="0"/>
            <a:ext cx="864995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3161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300" y="0"/>
            <a:ext cx="864995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5193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4000369" y="2967335"/>
            <a:ext cx="114326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FIN</a:t>
            </a:r>
            <a:endParaRPr lang="es-E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98562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2173" y="191234"/>
            <a:ext cx="6351373" cy="6592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9089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5443" y="1091856"/>
            <a:ext cx="6242304" cy="4681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4648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44</TotalTime>
  <Words>1</Words>
  <Application>Microsoft Macintosh PowerPoint</Application>
  <PresentationFormat>Presentación en pantalla (4:3)</PresentationFormat>
  <Paragraphs>1</Paragraphs>
  <Slides>32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32</vt:i4>
      </vt:variant>
    </vt:vector>
  </HeadingPairs>
  <TitlesOfParts>
    <vt:vector size="36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zona mendoza</dc:creator>
  <cp:lastModifiedBy>zona mendoza</cp:lastModifiedBy>
  <cp:revision>6</cp:revision>
  <dcterms:created xsi:type="dcterms:W3CDTF">2016-06-01T01:37:16Z</dcterms:created>
  <dcterms:modified xsi:type="dcterms:W3CDTF">2016-06-01T19:21:45Z</dcterms:modified>
</cp:coreProperties>
</file>