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68" r:id="rId2"/>
    <p:sldId id="256" r:id="rId3"/>
    <p:sldId id="257" r:id="rId4"/>
    <p:sldId id="258" r:id="rId5"/>
    <p:sldId id="259" r:id="rId6"/>
    <p:sldId id="260" r:id="rId7"/>
    <p:sldId id="261" r:id="rId8"/>
    <p:sldId id="262" r:id="rId9"/>
    <p:sldId id="263" r:id="rId10"/>
    <p:sldId id="264" r:id="rId11"/>
    <p:sldId id="265" r:id="rId12"/>
    <p:sldId id="266" r:id="rId13"/>
    <p:sldId id="267" r:id="rId14"/>
  </p:sldIdLst>
  <p:sldSz cx="6858000" cy="9144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53" d="100"/>
          <a:sy n="53" d="100"/>
        </p:scale>
        <p:origin x="-2250" y="-72"/>
      </p:cViewPr>
      <p:guideLst>
        <p:guide orient="horz" pos="2880"/>
        <p:guide pos="216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pic>
        <p:nvPicPr>
          <p:cNvPr id="12" name="Picture 11" descr="9_02.jpg"/>
          <p:cNvPicPr preferRelativeResize="0">
            <a:picLocks/>
          </p:cNvPicPr>
          <p:nvPr/>
        </p:nvPicPr>
        <p:blipFill>
          <a:blip r:embed="rId2" cstate="print">
            <a:duotone>
              <a:schemeClr val="accent1">
                <a:shade val="45000"/>
                <a:satMod val="135000"/>
              </a:schemeClr>
              <a:prstClr val="white"/>
            </a:duotone>
          </a:blip>
          <a:stretch>
            <a:fillRect/>
          </a:stretch>
        </p:blipFill>
        <p:spPr>
          <a:xfrm>
            <a:off x="5815584" y="0"/>
            <a:ext cx="54864" cy="9144000"/>
          </a:xfrm>
          <a:prstGeom prst="rect">
            <a:avLst/>
          </a:prstGeom>
        </p:spPr>
      </p:pic>
      <p:pic>
        <p:nvPicPr>
          <p:cNvPr id="7" name="Picture 6" descr="1_05.jpg"/>
          <p:cNvPicPr>
            <a:picLocks noChangeAspect="1"/>
          </p:cNvPicPr>
          <p:nvPr/>
        </p:nvPicPr>
        <p:blipFill>
          <a:blip r:embed="rId3" cstate="print"/>
          <a:stretch>
            <a:fillRect/>
          </a:stretch>
        </p:blipFill>
        <p:spPr>
          <a:xfrm>
            <a:off x="5857875" y="0"/>
            <a:ext cx="1000125" cy="9144000"/>
          </a:xfrm>
          <a:prstGeom prst="rect">
            <a:avLst/>
          </a:prstGeom>
        </p:spPr>
      </p:pic>
      <p:grpSp>
        <p:nvGrpSpPr>
          <p:cNvPr id="4" name="Group 17"/>
          <p:cNvGrpSpPr/>
          <p:nvPr/>
        </p:nvGrpSpPr>
        <p:grpSpPr>
          <a:xfrm>
            <a:off x="0" y="8840469"/>
            <a:ext cx="6858000" cy="304800"/>
            <a:chOff x="0" y="6582727"/>
            <a:chExt cx="9144000" cy="228600"/>
          </a:xfrm>
        </p:grpSpPr>
        <p:sp>
          <p:nvSpPr>
            <p:cNvPr id="10" name="Rectangle 9"/>
            <p:cNvSpPr/>
            <p:nvPr/>
          </p:nvSpPr>
          <p:spPr>
            <a:xfrm>
              <a:off x="7813040" y="6582727"/>
              <a:ext cx="1330960" cy="228600"/>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6134101" y="6582727"/>
              <a:ext cx="1609724" cy="2286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6582727"/>
              <a:ext cx="6096000" cy="2286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ctrTitle"/>
          </p:nvPr>
        </p:nvSpPr>
        <p:spPr>
          <a:xfrm>
            <a:off x="342900" y="1828801"/>
            <a:ext cx="5086350" cy="1426633"/>
          </a:xfrm>
        </p:spPr>
        <p:txBody>
          <a:bodyPr bIns="0" anchor="b" anchorCtr="0">
            <a:noAutofit/>
          </a:bodyPr>
          <a:lstStyle>
            <a:lvl1pPr>
              <a:defRPr sz="4200" baseline="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342900" y="3251200"/>
            <a:ext cx="5086350" cy="1016000"/>
          </a:xfrm>
        </p:spPr>
        <p:txBody>
          <a:bodyPr lIns="0" tIns="0" rIns="0">
            <a:normAutofit/>
          </a:bodyPr>
          <a:lstStyle>
            <a:lvl1pPr marL="0" indent="0" algn="l">
              <a:buNone/>
              <a:defRPr sz="2400" baseline="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19" name="Date Placeholder 18"/>
          <p:cNvSpPr>
            <a:spLocks noGrp="1"/>
          </p:cNvSpPr>
          <p:nvPr>
            <p:ph type="dt" sz="half" idx="10"/>
          </p:nvPr>
        </p:nvSpPr>
        <p:spPr>
          <a:xfrm>
            <a:off x="4657725" y="8813800"/>
            <a:ext cx="1143000" cy="304800"/>
          </a:xfrm>
        </p:spPr>
        <p:txBody>
          <a:bodyPr/>
          <a:lstStyle/>
          <a:p>
            <a:fld id="{F313AFBD-DE53-458A-A0D0-31BE281AC43F}" type="datetimeFigureOut">
              <a:rPr lang="es-MX" smtClean="0"/>
              <a:pPr/>
              <a:t>04/02/2015</a:t>
            </a:fld>
            <a:endParaRPr lang="es-MX"/>
          </a:p>
        </p:txBody>
      </p:sp>
      <p:sp>
        <p:nvSpPr>
          <p:cNvPr id="20" name="Slide Number Placeholder 19"/>
          <p:cNvSpPr>
            <a:spLocks noGrp="1"/>
          </p:cNvSpPr>
          <p:nvPr>
            <p:ph type="sldNum" sz="quarter" idx="11"/>
          </p:nvPr>
        </p:nvSpPr>
        <p:spPr>
          <a:xfrm>
            <a:off x="5943600" y="8813800"/>
            <a:ext cx="899160" cy="304800"/>
          </a:xfrm>
        </p:spPr>
        <p:txBody>
          <a:bodyPr/>
          <a:lstStyle/>
          <a:p>
            <a:fld id="{CC7352AB-7EC3-493C-A7BB-7DE55CDE5E15}" type="slidenum">
              <a:rPr lang="es-MX" smtClean="0"/>
              <a:pPr/>
              <a:t>‹Nº›</a:t>
            </a:fld>
            <a:endParaRPr lang="es-MX"/>
          </a:p>
        </p:txBody>
      </p:sp>
      <p:sp>
        <p:nvSpPr>
          <p:cNvPr id="21" name="Footer Placeholder 20"/>
          <p:cNvSpPr>
            <a:spLocks noGrp="1"/>
          </p:cNvSpPr>
          <p:nvPr>
            <p:ph type="ftr" sz="quarter" idx="12"/>
          </p:nvPr>
        </p:nvSpPr>
        <p:spPr>
          <a:xfrm>
            <a:off x="342900" y="8814816"/>
            <a:ext cx="4200525" cy="304800"/>
          </a:xfrm>
        </p:spPr>
        <p:txBody>
          <a:bodyPr/>
          <a:lstStyle/>
          <a:p>
            <a:endParaRPr lang="es-MX"/>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grpSp>
        <p:nvGrpSpPr>
          <p:cNvPr id="4" name="Group 20"/>
          <p:cNvGrpSpPr/>
          <p:nvPr/>
        </p:nvGrpSpPr>
        <p:grpSpPr>
          <a:xfrm>
            <a:off x="0" y="8841740"/>
            <a:ext cx="6858000" cy="304800"/>
            <a:chOff x="0" y="6583680"/>
            <a:chExt cx="9144000" cy="228600"/>
          </a:xfrm>
        </p:grpSpPr>
        <p:sp>
          <p:nvSpPr>
            <p:cNvPr id="32" name="Rectangle 31"/>
            <p:cNvSpPr/>
            <p:nvPr/>
          </p:nvSpPr>
          <p:spPr>
            <a:xfrm>
              <a:off x="8763000" y="6583680"/>
              <a:ext cx="381000" cy="228600"/>
            </a:xfrm>
            <a:prstGeom prst="rect">
              <a:avLst/>
            </a:prstGeom>
            <a:solidFill>
              <a:schemeClr val="bg1">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p:cNvSpPr/>
            <p:nvPr/>
          </p:nvSpPr>
          <p:spPr>
            <a:xfrm>
              <a:off x="7142480" y="6583680"/>
              <a:ext cx="1581912" cy="228600"/>
            </a:xfrm>
            <a:prstGeom prst="rect">
              <a:avLst/>
            </a:prstGeom>
            <a:solidFill>
              <a:schemeClr val="bg1">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0" y="6583680"/>
              <a:ext cx="7101840" cy="228600"/>
            </a:xfrm>
            <a:prstGeom prst="rect">
              <a:avLst/>
            </a:prstGeom>
            <a:solidFill>
              <a:schemeClr val="bg1">
                <a:alpha val="2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3" name="Picture 12" descr="bar_06.png"/>
          <p:cNvPicPr>
            <a:picLocks noChangeAspect="1"/>
          </p:cNvPicPr>
          <p:nvPr/>
        </p:nvPicPr>
        <p:blipFill>
          <a:blip r:embed="rId2" cstate="print">
            <a:duotone>
              <a:schemeClr val="accent2">
                <a:shade val="45000"/>
                <a:satMod val="135000"/>
              </a:schemeClr>
              <a:prstClr val="white"/>
            </a:duotone>
          </a:blip>
          <a:stretch>
            <a:fillRect/>
          </a:stretch>
        </p:blipFill>
        <p:spPr>
          <a:xfrm>
            <a:off x="0" y="538480"/>
            <a:ext cx="6858000" cy="71120"/>
          </a:xfrm>
          <a:prstGeom prst="rect">
            <a:avLst/>
          </a:prstGeom>
        </p:spPr>
      </p:pic>
      <p:pic>
        <p:nvPicPr>
          <p:cNvPr id="10" name="Picture 9" descr="2_01.jpg"/>
          <p:cNvPicPr>
            <a:picLocks noChangeAspect="1"/>
          </p:cNvPicPr>
          <p:nvPr/>
        </p:nvPicPr>
        <p:blipFill>
          <a:blip r:embed="rId3" cstate="print"/>
          <a:stretch>
            <a:fillRect/>
          </a:stretch>
        </p:blipFill>
        <p:spPr>
          <a:xfrm>
            <a:off x="0" y="0"/>
            <a:ext cx="6858000" cy="538480"/>
          </a:xfrm>
          <a:prstGeom prst="rect">
            <a:avLst/>
          </a:prstGeom>
        </p:spPr>
      </p:pic>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17" name="Date Placeholder 16"/>
          <p:cNvSpPr>
            <a:spLocks noGrp="1"/>
          </p:cNvSpPr>
          <p:nvPr>
            <p:ph type="dt" sz="half" idx="10"/>
          </p:nvPr>
        </p:nvSpPr>
        <p:spPr/>
        <p:txBody>
          <a:bodyPr/>
          <a:lstStyle/>
          <a:p>
            <a:fld id="{F313AFBD-DE53-458A-A0D0-31BE281AC43F}" type="datetimeFigureOut">
              <a:rPr lang="es-MX" smtClean="0"/>
              <a:pPr/>
              <a:t>04/02/2015</a:t>
            </a:fld>
            <a:endParaRPr lang="es-MX"/>
          </a:p>
        </p:txBody>
      </p:sp>
      <p:sp>
        <p:nvSpPr>
          <p:cNvPr id="18" name="Slide Number Placeholder 17"/>
          <p:cNvSpPr>
            <a:spLocks noGrp="1"/>
          </p:cNvSpPr>
          <p:nvPr>
            <p:ph type="sldNum" sz="quarter" idx="11"/>
          </p:nvPr>
        </p:nvSpPr>
        <p:spPr/>
        <p:txBody>
          <a:bodyPr/>
          <a:lstStyle/>
          <a:p>
            <a:fld id="{CC7352AB-7EC3-493C-A7BB-7DE55CDE5E15}" type="slidenum">
              <a:rPr lang="es-MX" smtClean="0"/>
              <a:pPr/>
              <a:t>‹Nº›</a:t>
            </a:fld>
            <a:endParaRPr lang="es-MX"/>
          </a:p>
        </p:txBody>
      </p:sp>
      <p:sp>
        <p:nvSpPr>
          <p:cNvPr id="20" name="Footer Placeholder 19"/>
          <p:cNvSpPr>
            <a:spLocks noGrp="1"/>
          </p:cNvSpPr>
          <p:nvPr>
            <p:ph type="ftr" sz="quarter" idx="12"/>
          </p:nvPr>
        </p:nvSpPr>
        <p:spPr/>
        <p:txBody>
          <a:bodyPr/>
          <a:lstStyle/>
          <a:p>
            <a:endParaRPr lang="es-MX"/>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grpSp>
        <p:nvGrpSpPr>
          <p:cNvPr id="4" name="Group 22"/>
          <p:cNvGrpSpPr/>
          <p:nvPr/>
        </p:nvGrpSpPr>
        <p:grpSpPr>
          <a:xfrm>
            <a:off x="1078705" y="8839200"/>
            <a:ext cx="5779295" cy="304800"/>
            <a:chOff x="1438274" y="6629400"/>
            <a:chExt cx="7705726" cy="228600"/>
          </a:xfrm>
        </p:grpSpPr>
        <p:sp>
          <p:nvSpPr>
            <p:cNvPr id="27" name="Rectangle 26"/>
            <p:cNvSpPr/>
            <p:nvPr/>
          </p:nvSpPr>
          <p:spPr>
            <a:xfrm>
              <a:off x="8763000" y="6629400"/>
              <a:ext cx="381000" cy="228600"/>
            </a:xfrm>
            <a:prstGeom prst="rect">
              <a:avLst/>
            </a:prstGeom>
            <a:solidFill>
              <a:schemeClr val="bg1">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p:cNvSpPr/>
            <p:nvPr/>
          </p:nvSpPr>
          <p:spPr>
            <a:xfrm>
              <a:off x="7142480" y="6629400"/>
              <a:ext cx="1581912" cy="228600"/>
            </a:xfrm>
            <a:prstGeom prst="rect">
              <a:avLst/>
            </a:prstGeom>
            <a:solidFill>
              <a:schemeClr val="bg1">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p:nvSpPr>
          <p:spPr>
            <a:xfrm>
              <a:off x="1438274" y="6629400"/>
              <a:ext cx="5663565" cy="228600"/>
            </a:xfrm>
            <a:prstGeom prst="rect">
              <a:avLst/>
            </a:prstGeom>
            <a:solidFill>
              <a:schemeClr val="bg1">
                <a:alpha val="2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1314451" y="6993468"/>
            <a:ext cx="5200649" cy="1540933"/>
          </a:xfrm>
        </p:spPr>
        <p:txBody>
          <a:bodyPr anchor="t">
            <a:normAutofit/>
          </a:bodyPr>
          <a:lstStyle>
            <a:lvl1pPr algn="r">
              <a:defRPr sz="4200" b="0" i="0" cap="none" baseline="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314451" y="5486400"/>
            <a:ext cx="5200649" cy="1507067"/>
          </a:xfrm>
        </p:spPr>
        <p:txBody>
          <a:bodyPr anchor="b">
            <a:normAutofit/>
          </a:bodyPr>
          <a:lstStyle>
            <a:lvl1pPr marL="0" indent="0" algn="r">
              <a:buNone/>
              <a:defRPr sz="24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pic>
        <p:nvPicPr>
          <p:cNvPr id="10" name="Picture 9" descr="9_01.jpg"/>
          <p:cNvPicPr>
            <a:picLocks noChangeAspect="1"/>
          </p:cNvPicPr>
          <p:nvPr/>
        </p:nvPicPr>
        <p:blipFill>
          <a:blip r:embed="rId2" cstate="print"/>
          <a:stretch>
            <a:fillRect/>
          </a:stretch>
        </p:blipFill>
        <p:spPr>
          <a:xfrm>
            <a:off x="0" y="0"/>
            <a:ext cx="1022985" cy="9144000"/>
          </a:xfrm>
          <a:prstGeom prst="rect">
            <a:avLst/>
          </a:prstGeom>
        </p:spPr>
      </p:pic>
      <p:sp>
        <p:nvSpPr>
          <p:cNvPr id="24" name="Date Placeholder 23"/>
          <p:cNvSpPr>
            <a:spLocks noGrp="1"/>
          </p:cNvSpPr>
          <p:nvPr>
            <p:ph type="dt" sz="half" idx="10"/>
          </p:nvPr>
        </p:nvSpPr>
        <p:spPr>
          <a:xfrm>
            <a:off x="5372100" y="8813800"/>
            <a:ext cx="1143000" cy="329184"/>
          </a:xfrm>
        </p:spPr>
        <p:txBody>
          <a:bodyPr/>
          <a:lstStyle/>
          <a:p>
            <a:fld id="{F313AFBD-DE53-458A-A0D0-31BE281AC43F}" type="datetimeFigureOut">
              <a:rPr lang="es-MX" smtClean="0"/>
              <a:pPr/>
              <a:t>04/02/2015</a:t>
            </a:fld>
            <a:endParaRPr lang="es-MX"/>
          </a:p>
        </p:txBody>
      </p:sp>
      <p:sp>
        <p:nvSpPr>
          <p:cNvPr id="25" name="Slide Number Placeholder 24"/>
          <p:cNvSpPr>
            <a:spLocks noGrp="1"/>
          </p:cNvSpPr>
          <p:nvPr>
            <p:ph type="sldNum" sz="quarter" idx="11"/>
          </p:nvPr>
        </p:nvSpPr>
        <p:spPr>
          <a:xfrm>
            <a:off x="6557010" y="8813800"/>
            <a:ext cx="285750" cy="329184"/>
          </a:xfrm>
        </p:spPr>
        <p:txBody>
          <a:bodyPr/>
          <a:lstStyle/>
          <a:p>
            <a:fld id="{CC7352AB-7EC3-493C-A7BB-7DE55CDE5E15}" type="slidenum">
              <a:rPr lang="es-MX" smtClean="0"/>
              <a:pPr/>
              <a:t>‹Nº›</a:t>
            </a:fld>
            <a:endParaRPr lang="es-MX"/>
          </a:p>
        </p:txBody>
      </p:sp>
      <p:sp>
        <p:nvSpPr>
          <p:cNvPr id="26" name="Footer Placeholder 25"/>
          <p:cNvSpPr>
            <a:spLocks noGrp="1"/>
          </p:cNvSpPr>
          <p:nvPr>
            <p:ph type="ftr" sz="quarter" idx="12"/>
          </p:nvPr>
        </p:nvSpPr>
        <p:spPr>
          <a:xfrm>
            <a:off x="1143000" y="8813800"/>
            <a:ext cx="4171950" cy="330200"/>
          </a:xfrm>
        </p:spPr>
        <p:txBody>
          <a:bodyPr/>
          <a:lstStyle/>
          <a:p>
            <a:endParaRPr lang="es-MX"/>
          </a:p>
        </p:txBody>
      </p:sp>
      <p:pic>
        <p:nvPicPr>
          <p:cNvPr id="20" name="Picture 19" descr="vert_bar_02.png"/>
          <p:cNvPicPr preferRelativeResize="0">
            <a:picLocks/>
          </p:cNvPicPr>
          <p:nvPr/>
        </p:nvPicPr>
        <p:blipFill>
          <a:blip r:embed="rId3" cstate="print">
            <a:duotone>
              <a:schemeClr val="accent3">
                <a:shade val="45000"/>
                <a:satMod val="135000"/>
              </a:schemeClr>
              <a:prstClr val="white"/>
            </a:duotone>
          </a:blip>
          <a:stretch>
            <a:fillRect/>
          </a:stretch>
        </p:blipFill>
        <p:spPr>
          <a:xfrm>
            <a:off x="1021842" y="0"/>
            <a:ext cx="54864" cy="914400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pic>
        <p:nvPicPr>
          <p:cNvPr id="13" name="Picture 12" descr="bar_06.png"/>
          <p:cNvPicPr>
            <a:picLocks noChangeAspect="1"/>
          </p:cNvPicPr>
          <p:nvPr/>
        </p:nvPicPr>
        <p:blipFill>
          <a:blip r:embed="rId2" cstate="print">
            <a:duotone>
              <a:schemeClr val="accent4">
                <a:shade val="45000"/>
                <a:satMod val="135000"/>
              </a:schemeClr>
              <a:prstClr val="white"/>
            </a:duotone>
          </a:blip>
          <a:stretch>
            <a:fillRect/>
          </a:stretch>
        </p:blipFill>
        <p:spPr>
          <a:xfrm>
            <a:off x="0" y="538480"/>
            <a:ext cx="6858000" cy="71120"/>
          </a:xfrm>
          <a:prstGeom prst="rect">
            <a:avLst/>
          </a:prstGeom>
        </p:spPr>
      </p:pic>
      <p:sp>
        <p:nvSpPr>
          <p:cNvPr id="2" name="Title 1"/>
          <p:cNvSpPr>
            <a:spLocks noGrp="1"/>
          </p:cNvSpPr>
          <p:nvPr>
            <p:ph type="title"/>
          </p:nvPr>
        </p:nvSpPr>
        <p:spPr/>
        <p:txBody>
          <a:bodyPr/>
          <a:lstStyle/>
          <a:p>
            <a:r>
              <a:rPr lang="es-ES" smtClean="0"/>
              <a:t>Haga clic para modificar el estilo de título del patrón</a:t>
            </a:r>
            <a:endParaRPr lang="en-US"/>
          </a:p>
        </p:txBody>
      </p:sp>
      <p:pic>
        <p:nvPicPr>
          <p:cNvPr id="12" name="Picture 11" descr="3_01.jpg"/>
          <p:cNvPicPr>
            <a:picLocks noChangeAspect="1"/>
          </p:cNvPicPr>
          <p:nvPr/>
        </p:nvPicPr>
        <p:blipFill>
          <a:blip r:embed="rId3" cstate="print"/>
          <a:stretch>
            <a:fillRect/>
          </a:stretch>
        </p:blipFill>
        <p:spPr>
          <a:xfrm>
            <a:off x="0" y="0"/>
            <a:ext cx="6858000" cy="538480"/>
          </a:xfrm>
          <a:prstGeom prst="rect">
            <a:avLst/>
          </a:prstGeom>
        </p:spPr>
      </p:pic>
      <p:sp>
        <p:nvSpPr>
          <p:cNvPr id="14" name="Content Placeholder 13"/>
          <p:cNvSpPr>
            <a:spLocks noGrp="1"/>
          </p:cNvSpPr>
          <p:nvPr>
            <p:ph sz="quarter" idx="13"/>
          </p:nvPr>
        </p:nvSpPr>
        <p:spPr>
          <a:xfrm>
            <a:off x="342900" y="2641600"/>
            <a:ext cx="3028950" cy="54864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16" name="Content Placeholder 15"/>
          <p:cNvSpPr>
            <a:spLocks noGrp="1"/>
          </p:cNvSpPr>
          <p:nvPr>
            <p:ph sz="quarter" idx="14"/>
          </p:nvPr>
        </p:nvSpPr>
        <p:spPr>
          <a:xfrm>
            <a:off x="3486150" y="2641600"/>
            <a:ext cx="3028950" cy="54864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grpSp>
        <p:nvGrpSpPr>
          <p:cNvPr id="3" name="Group 14"/>
          <p:cNvGrpSpPr/>
          <p:nvPr/>
        </p:nvGrpSpPr>
        <p:grpSpPr>
          <a:xfrm>
            <a:off x="0" y="8841740"/>
            <a:ext cx="6858000" cy="304800"/>
            <a:chOff x="0" y="6583680"/>
            <a:chExt cx="9144000" cy="228600"/>
          </a:xfrm>
        </p:grpSpPr>
        <p:sp>
          <p:nvSpPr>
            <p:cNvPr id="17" name="Rectangle 16"/>
            <p:cNvSpPr/>
            <p:nvPr/>
          </p:nvSpPr>
          <p:spPr>
            <a:xfrm>
              <a:off x="8763000" y="6583680"/>
              <a:ext cx="381000" cy="228600"/>
            </a:xfrm>
            <a:prstGeom prst="rect">
              <a:avLst/>
            </a:prstGeom>
            <a:solidFill>
              <a:schemeClr val="bg1">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p:cNvSpPr/>
            <p:nvPr/>
          </p:nvSpPr>
          <p:spPr>
            <a:xfrm>
              <a:off x="7142480" y="6583680"/>
              <a:ext cx="1581912" cy="228600"/>
            </a:xfrm>
            <a:prstGeom prst="rect">
              <a:avLst/>
            </a:prstGeom>
            <a:solidFill>
              <a:schemeClr val="bg1">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0" y="6583680"/>
              <a:ext cx="7101840" cy="228600"/>
            </a:xfrm>
            <a:prstGeom prst="rect">
              <a:avLst/>
            </a:prstGeom>
            <a:solidFill>
              <a:schemeClr val="bg1">
                <a:alpha val="2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0" name="Date Placeholder 19"/>
          <p:cNvSpPr>
            <a:spLocks noGrp="1"/>
          </p:cNvSpPr>
          <p:nvPr>
            <p:ph type="dt" sz="half" idx="15"/>
          </p:nvPr>
        </p:nvSpPr>
        <p:spPr/>
        <p:txBody>
          <a:bodyPr/>
          <a:lstStyle/>
          <a:p>
            <a:fld id="{F313AFBD-DE53-458A-A0D0-31BE281AC43F}" type="datetimeFigureOut">
              <a:rPr lang="es-MX" smtClean="0"/>
              <a:pPr/>
              <a:t>04/02/2015</a:t>
            </a:fld>
            <a:endParaRPr lang="es-MX"/>
          </a:p>
        </p:txBody>
      </p:sp>
      <p:sp>
        <p:nvSpPr>
          <p:cNvPr id="21" name="Slide Number Placeholder 20"/>
          <p:cNvSpPr>
            <a:spLocks noGrp="1"/>
          </p:cNvSpPr>
          <p:nvPr>
            <p:ph type="sldNum" sz="quarter" idx="16"/>
          </p:nvPr>
        </p:nvSpPr>
        <p:spPr/>
        <p:txBody>
          <a:bodyPr/>
          <a:lstStyle/>
          <a:p>
            <a:fld id="{CC7352AB-7EC3-493C-A7BB-7DE55CDE5E15}" type="slidenum">
              <a:rPr lang="es-MX" smtClean="0"/>
              <a:pPr/>
              <a:t>‹Nº›</a:t>
            </a:fld>
            <a:endParaRPr lang="es-MX"/>
          </a:p>
        </p:txBody>
      </p:sp>
      <p:sp>
        <p:nvSpPr>
          <p:cNvPr id="22" name="Footer Placeholder 21"/>
          <p:cNvSpPr>
            <a:spLocks noGrp="1"/>
          </p:cNvSpPr>
          <p:nvPr>
            <p:ph type="ftr" sz="quarter" idx="17"/>
          </p:nvPr>
        </p:nvSpPr>
        <p:spPr/>
        <p:txBody>
          <a:bodyPr/>
          <a:lstStyle/>
          <a:p>
            <a:endParaRPr lang="es-MX"/>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342900" y="2641600"/>
            <a:ext cx="3030141" cy="548216"/>
          </a:xfrm>
        </p:spPr>
        <p:txBody>
          <a:bodyPr lIns="0" rIns="0" anchor="b">
            <a:noAutofit/>
          </a:bodyPr>
          <a:lstStyle>
            <a:lvl1pPr marL="0" indent="0">
              <a:lnSpc>
                <a:spcPct val="100000"/>
              </a:lnSpc>
              <a:buNone/>
              <a:defRPr sz="1600" b="1" i="0" cap="all" spc="1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pic>
        <p:nvPicPr>
          <p:cNvPr id="14" name="Picture 13" descr="4_01.jpg"/>
          <p:cNvPicPr>
            <a:picLocks noChangeAspect="1"/>
          </p:cNvPicPr>
          <p:nvPr/>
        </p:nvPicPr>
        <p:blipFill>
          <a:blip r:embed="rId2" cstate="print"/>
          <a:stretch>
            <a:fillRect/>
          </a:stretch>
        </p:blipFill>
        <p:spPr>
          <a:xfrm>
            <a:off x="0" y="0"/>
            <a:ext cx="6858000" cy="538480"/>
          </a:xfrm>
          <a:prstGeom prst="rect">
            <a:avLst/>
          </a:prstGeom>
        </p:spPr>
      </p:pic>
      <p:sp>
        <p:nvSpPr>
          <p:cNvPr id="15" name="Text Placeholder 2"/>
          <p:cNvSpPr>
            <a:spLocks noGrp="1"/>
          </p:cNvSpPr>
          <p:nvPr>
            <p:ph type="body" idx="13"/>
          </p:nvPr>
        </p:nvSpPr>
        <p:spPr>
          <a:xfrm>
            <a:off x="3486150" y="2641600"/>
            <a:ext cx="3030141" cy="548216"/>
          </a:xfrm>
        </p:spPr>
        <p:txBody>
          <a:bodyPr lIns="0" rIns="0" anchor="b">
            <a:noAutofit/>
          </a:bodyPr>
          <a:lstStyle>
            <a:lvl1pPr marL="0" indent="0">
              <a:lnSpc>
                <a:spcPct val="100000"/>
              </a:lnSpc>
              <a:buNone/>
              <a:defRPr sz="1600" b="1" i="0" cap="all" spc="1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17" name="Content Placeholder 16"/>
          <p:cNvSpPr>
            <a:spLocks noGrp="1"/>
          </p:cNvSpPr>
          <p:nvPr>
            <p:ph sz="quarter" idx="14"/>
          </p:nvPr>
        </p:nvSpPr>
        <p:spPr>
          <a:xfrm>
            <a:off x="342900" y="3251200"/>
            <a:ext cx="3028950" cy="48768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19" name="Content Placeholder 18"/>
          <p:cNvSpPr>
            <a:spLocks noGrp="1"/>
          </p:cNvSpPr>
          <p:nvPr>
            <p:ph sz="quarter" idx="15"/>
          </p:nvPr>
        </p:nvSpPr>
        <p:spPr>
          <a:xfrm>
            <a:off x="3486150" y="3251200"/>
            <a:ext cx="3028950" cy="48768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pic>
        <p:nvPicPr>
          <p:cNvPr id="16" name="Picture 15" descr="bar_06.png"/>
          <p:cNvPicPr>
            <a:picLocks noChangeAspect="1"/>
          </p:cNvPicPr>
          <p:nvPr/>
        </p:nvPicPr>
        <p:blipFill>
          <a:blip r:embed="rId3" cstate="print">
            <a:duotone>
              <a:schemeClr val="accent5">
                <a:shade val="45000"/>
                <a:satMod val="135000"/>
              </a:schemeClr>
              <a:prstClr val="white"/>
            </a:duotone>
          </a:blip>
          <a:stretch>
            <a:fillRect/>
          </a:stretch>
        </p:blipFill>
        <p:spPr>
          <a:xfrm>
            <a:off x="0" y="538480"/>
            <a:ext cx="6858000" cy="71120"/>
          </a:xfrm>
          <a:prstGeom prst="rect">
            <a:avLst/>
          </a:prstGeom>
        </p:spPr>
      </p:pic>
      <p:grpSp>
        <p:nvGrpSpPr>
          <p:cNvPr id="4" name="Group 17"/>
          <p:cNvGrpSpPr/>
          <p:nvPr/>
        </p:nvGrpSpPr>
        <p:grpSpPr>
          <a:xfrm>
            <a:off x="0" y="8841740"/>
            <a:ext cx="6858000" cy="304800"/>
            <a:chOff x="0" y="6583680"/>
            <a:chExt cx="9144000" cy="228600"/>
          </a:xfrm>
        </p:grpSpPr>
        <p:sp>
          <p:nvSpPr>
            <p:cNvPr id="20" name="Rectangle 19"/>
            <p:cNvSpPr/>
            <p:nvPr/>
          </p:nvSpPr>
          <p:spPr>
            <a:xfrm>
              <a:off x="8763000" y="6583680"/>
              <a:ext cx="381000" cy="228600"/>
            </a:xfrm>
            <a:prstGeom prst="rect">
              <a:avLst/>
            </a:prstGeom>
            <a:solidFill>
              <a:schemeClr val="bg1">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p:nvSpPr>
          <p:spPr>
            <a:xfrm>
              <a:off x="7142480" y="6583680"/>
              <a:ext cx="1581912" cy="228600"/>
            </a:xfrm>
            <a:prstGeom prst="rect">
              <a:avLst/>
            </a:prstGeom>
            <a:solidFill>
              <a:schemeClr val="bg1">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p:cNvSpPr/>
            <p:nvPr/>
          </p:nvSpPr>
          <p:spPr>
            <a:xfrm>
              <a:off x="0" y="6583680"/>
              <a:ext cx="7101840" cy="228600"/>
            </a:xfrm>
            <a:prstGeom prst="rect">
              <a:avLst/>
            </a:prstGeom>
            <a:solidFill>
              <a:schemeClr val="bg1">
                <a:alpha val="2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3" name="Date Placeholder 22"/>
          <p:cNvSpPr>
            <a:spLocks noGrp="1"/>
          </p:cNvSpPr>
          <p:nvPr>
            <p:ph type="dt" sz="half" idx="16"/>
          </p:nvPr>
        </p:nvSpPr>
        <p:spPr/>
        <p:txBody>
          <a:bodyPr/>
          <a:lstStyle/>
          <a:p>
            <a:fld id="{F313AFBD-DE53-458A-A0D0-31BE281AC43F}" type="datetimeFigureOut">
              <a:rPr lang="es-MX" smtClean="0"/>
              <a:pPr/>
              <a:t>04/02/2015</a:t>
            </a:fld>
            <a:endParaRPr lang="es-MX"/>
          </a:p>
        </p:txBody>
      </p:sp>
      <p:sp>
        <p:nvSpPr>
          <p:cNvPr id="24" name="Slide Number Placeholder 23"/>
          <p:cNvSpPr>
            <a:spLocks noGrp="1"/>
          </p:cNvSpPr>
          <p:nvPr>
            <p:ph type="sldNum" sz="quarter" idx="17"/>
          </p:nvPr>
        </p:nvSpPr>
        <p:spPr/>
        <p:txBody>
          <a:bodyPr/>
          <a:lstStyle/>
          <a:p>
            <a:fld id="{CC7352AB-7EC3-493C-A7BB-7DE55CDE5E15}" type="slidenum">
              <a:rPr lang="es-MX" smtClean="0"/>
              <a:pPr/>
              <a:t>‹Nº›</a:t>
            </a:fld>
            <a:endParaRPr lang="es-MX"/>
          </a:p>
        </p:txBody>
      </p:sp>
      <p:sp>
        <p:nvSpPr>
          <p:cNvPr id="25" name="Footer Placeholder 24"/>
          <p:cNvSpPr>
            <a:spLocks noGrp="1"/>
          </p:cNvSpPr>
          <p:nvPr>
            <p:ph type="ftr" sz="quarter" idx="18"/>
          </p:nvPr>
        </p:nvSpPr>
        <p:spPr/>
        <p:txBody>
          <a:bodyPr/>
          <a:lstStyle/>
          <a:p>
            <a:endParaRPr lang="es-MX"/>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pic>
        <p:nvPicPr>
          <p:cNvPr id="10" name="Picture 9" descr="2_01.jpg"/>
          <p:cNvPicPr>
            <a:picLocks noChangeAspect="1"/>
          </p:cNvPicPr>
          <p:nvPr/>
        </p:nvPicPr>
        <p:blipFill>
          <a:blip r:embed="rId2" cstate="print"/>
          <a:stretch>
            <a:fillRect/>
          </a:stretch>
        </p:blipFill>
        <p:spPr>
          <a:xfrm>
            <a:off x="0" y="0"/>
            <a:ext cx="6858000" cy="538480"/>
          </a:xfrm>
          <a:prstGeom prst="rect">
            <a:avLst/>
          </a:prstGeom>
        </p:spPr>
      </p:pic>
      <p:pic>
        <p:nvPicPr>
          <p:cNvPr id="11" name="Picture 10" descr="bar_06.png"/>
          <p:cNvPicPr>
            <a:picLocks noChangeAspect="1"/>
          </p:cNvPicPr>
          <p:nvPr/>
        </p:nvPicPr>
        <p:blipFill>
          <a:blip r:embed="rId3" cstate="print">
            <a:duotone>
              <a:schemeClr val="accent6">
                <a:shade val="45000"/>
                <a:satMod val="135000"/>
              </a:schemeClr>
              <a:prstClr val="white"/>
            </a:duotone>
          </a:blip>
          <a:stretch>
            <a:fillRect/>
          </a:stretch>
        </p:blipFill>
        <p:spPr>
          <a:xfrm>
            <a:off x="0" y="538480"/>
            <a:ext cx="6858000" cy="71120"/>
          </a:xfrm>
          <a:prstGeom prst="rect">
            <a:avLst/>
          </a:prstGeom>
        </p:spPr>
      </p:pic>
      <p:grpSp>
        <p:nvGrpSpPr>
          <p:cNvPr id="3" name="Group 11"/>
          <p:cNvGrpSpPr/>
          <p:nvPr/>
        </p:nvGrpSpPr>
        <p:grpSpPr>
          <a:xfrm>
            <a:off x="0" y="8841740"/>
            <a:ext cx="6858000" cy="304800"/>
            <a:chOff x="0" y="6583680"/>
            <a:chExt cx="9144000" cy="228600"/>
          </a:xfrm>
        </p:grpSpPr>
        <p:sp>
          <p:nvSpPr>
            <p:cNvPr id="13" name="Rectangle 12"/>
            <p:cNvSpPr/>
            <p:nvPr/>
          </p:nvSpPr>
          <p:spPr>
            <a:xfrm>
              <a:off x="8763000" y="6583680"/>
              <a:ext cx="381000" cy="228600"/>
            </a:xfrm>
            <a:prstGeom prst="rect">
              <a:avLst/>
            </a:prstGeom>
            <a:solidFill>
              <a:schemeClr val="bg1">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7142480" y="6583680"/>
              <a:ext cx="1581912" cy="228600"/>
            </a:xfrm>
            <a:prstGeom prst="rect">
              <a:avLst/>
            </a:prstGeom>
            <a:solidFill>
              <a:schemeClr val="bg1">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0" y="6583680"/>
              <a:ext cx="7101840" cy="228600"/>
            </a:xfrm>
            <a:prstGeom prst="rect">
              <a:avLst/>
            </a:prstGeom>
            <a:solidFill>
              <a:schemeClr val="bg1">
                <a:alpha val="2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Date Placeholder 15"/>
          <p:cNvSpPr>
            <a:spLocks noGrp="1"/>
          </p:cNvSpPr>
          <p:nvPr>
            <p:ph type="dt" sz="half" idx="10"/>
          </p:nvPr>
        </p:nvSpPr>
        <p:spPr/>
        <p:txBody>
          <a:bodyPr/>
          <a:lstStyle/>
          <a:p>
            <a:fld id="{F313AFBD-DE53-458A-A0D0-31BE281AC43F}" type="datetimeFigureOut">
              <a:rPr lang="es-MX" smtClean="0"/>
              <a:pPr/>
              <a:t>04/02/2015</a:t>
            </a:fld>
            <a:endParaRPr lang="es-MX"/>
          </a:p>
        </p:txBody>
      </p:sp>
      <p:sp>
        <p:nvSpPr>
          <p:cNvPr id="17" name="Slide Number Placeholder 16"/>
          <p:cNvSpPr>
            <a:spLocks noGrp="1"/>
          </p:cNvSpPr>
          <p:nvPr>
            <p:ph type="sldNum" sz="quarter" idx="11"/>
          </p:nvPr>
        </p:nvSpPr>
        <p:spPr/>
        <p:txBody>
          <a:bodyPr/>
          <a:lstStyle/>
          <a:p>
            <a:fld id="{CC7352AB-7EC3-493C-A7BB-7DE55CDE5E15}" type="slidenum">
              <a:rPr lang="es-MX" smtClean="0"/>
              <a:pPr/>
              <a:t>‹Nº›</a:t>
            </a:fld>
            <a:endParaRPr lang="es-MX"/>
          </a:p>
        </p:txBody>
      </p:sp>
      <p:sp>
        <p:nvSpPr>
          <p:cNvPr id="18" name="Footer Placeholder 17"/>
          <p:cNvSpPr>
            <a:spLocks noGrp="1"/>
          </p:cNvSpPr>
          <p:nvPr>
            <p:ph type="ftr" sz="quarter" idx="12"/>
          </p:nvPr>
        </p:nvSpPr>
        <p:spPr/>
        <p:txBody>
          <a:bodyPr/>
          <a:lstStyle/>
          <a:p>
            <a:endParaRPr lang="es-MX"/>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grpSp>
        <p:nvGrpSpPr>
          <p:cNvPr id="2" name="Group 8"/>
          <p:cNvGrpSpPr/>
          <p:nvPr/>
        </p:nvGrpSpPr>
        <p:grpSpPr>
          <a:xfrm>
            <a:off x="0" y="8841740"/>
            <a:ext cx="6858000" cy="304800"/>
            <a:chOff x="0" y="6583680"/>
            <a:chExt cx="9144000" cy="228600"/>
          </a:xfrm>
        </p:grpSpPr>
        <p:sp>
          <p:nvSpPr>
            <p:cNvPr id="10" name="Rectangle 9"/>
            <p:cNvSpPr/>
            <p:nvPr/>
          </p:nvSpPr>
          <p:spPr>
            <a:xfrm>
              <a:off x="8763000" y="6583680"/>
              <a:ext cx="381000" cy="228600"/>
            </a:xfrm>
            <a:prstGeom prst="rect">
              <a:avLst/>
            </a:prstGeom>
            <a:solidFill>
              <a:schemeClr val="bg1">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7142480" y="6583680"/>
              <a:ext cx="1581912" cy="228600"/>
            </a:xfrm>
            <a:prstGeom prst="rect">
              <a:avLst/>
            </a:prstGeom>
            <a:solidFill>
              <a:schemeClr val="bg1">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6583680"/>
              <a:ext cx="7101840" cy="228600"/>
            </a:xfrm>
            <a:prstGeom prst="rect">
              <a:avLst/>
            </a:prstGeom>
            <a:solidFill>
              <a:schemeClr val="bg1">
                <a:alpha val="2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Date Placeholder 12"/>
          <p:cNvSpPr>
            <a:spLocks noGrp="1"/>
          </p:cNvSpPr>
          <p:nvPr>
            <p:ph type="dt" sz="half" idx="10"/>
          </p:nvPr>
        </p:nvSpPr>
        <p:spPr/>
        <p:txBody>
          <a:bodyPr/>
          <a:lstStyle/>
          <a:p>
            <a:fld id="{F313AFBD-DE53-458A-A0D0-31BE281AC43F}" type="datetimeFigureOut">
              <a:rPr lang="es-MX" smtClean="0"/>
              <a:pPr/>
              <a:t>04/02/2015</a:t>
            </a:fld>
            <a:endParaRPr lang="es-MX"/>
          </a:p>
        </p:txBody>
      </p:sp>
      <p:sp>
        <p:nvSpPr>
          <p:cNvPr id="14" name="Slide Number Placeholder 13"/>
          <p:cNvSpPr>
            <a:spLocks noGrp="1"/>
          </p:cNvSpPr>
          <p:nvPr>
            <p:ph type="sldNum" sz="quarter" idx="11"/>
          </p:nvPr>
        </p:nvSpPr>
        <p:spPr/>
        <p:txBody>
          <a:bodyPr/>
          <a:lstStyle/>
          <a:p>
            <a:fld id="{CC7352AB-7EC3-493C-A7BB-7DE55CDE5E15}" type="slidenum">
              <a:rPr lang="es-MX" smtClean="0"/>
              <a:pPr/>
              <a:t>‹Nº›</a:t>
            </a:fld>
            <a:endParaRPr lang="es-MX"/>
          </a:p>
        </p:txBody>
      </p:sp>
      <p:sp>
        <p:nvSpPr>
          <p:cNvPr id="22" name="Footer Placeholder 21"/>
          <p:cNvSpPr>
            <a:spLocks noGrp="1"/>
          </p:cNvSpPr>
          <p:nvPr>
            <p:ph type="ftr" sz="quarter" idx="12"/>
          </p:nvPr>
        </p:nvSpPr>
        <p:spPr/>
        <p:txBody>
          <a:bodyPr/>
          <a:lstStyle/>
          <a:p>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pic>
        <p:nvPicPr>
          <p:cNvPr id="12" name="Picture 11" descr="3_01.jpg"/>
          <p:cNvPicPr>
            <a:picLocks noChangeAspect="1"/>
          </p:cNvPicPr>
          <p:nvPr/>
        </p:nvPicPr>
        <p:blipFill>
          <a:blip r:embed="rId2" cstate="print"/>
          <a:stretch>
            <a:fillRect/>
          </a:stretch>
        </p:blipFill>
        <p:spPr>
          <a:xfrm>
            <a:off x="0" y="0"/>
            <a:ext cx="6858000" cy="538480"/>
          </a:xfrm>
          <a:prstGeom prst="rect">
            <a:avLst/>
          </a:prstGeom>
        </p:spPr>
      </p:pic>
      <p:sp>
        <p:nvSpPr>
          <p:cNvPr id="13" name="Text Placeholder 2"/>
          <p:cNvSpPr>
            <a:spLocks noGrp="1"/>
          </p:cNvSpPr>
          <p:nvPr>
            <p:ph type="title"/>
          </p:nvPr>
        </p:nvSpPr>
        <p:spPr>
          <a:xfrm>
            <a:off x="342900" y="2032000"/>
            <a:ext cx="2514600" cy="1219200"/>
          </a:xfrm>
        </p:spPr>
        <p:txBody>
          <a:bodyPr lIns="0" rIns="0" anchor="b">
            <a:noAutofit/>
          </a:bodyPr>
          <a:lstStyle>
            <a:lvl1pPr marL="0" indent="0">
              <a:lnSpc>
                <a:spcPct val="100000"/>
              </a:lnSpc>
              <a:buNone/>
              <a:defRPr sz="1800" b="1" i="0" cap="all" spc="1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título del patrón</a:t>
            </a:r>
            <a:endParaRPr lang="en-US" smtClean="0"/>
          </a:p>
        </p:txBody>
      </p:sp>
      <p:sp>
        <p:nvSpPr>
          <p:cNvPr id="15" name="Content Placeholder 14"/>
          <p:cNvSpPr>
            <a:spLocks noGrp="1"/>
          </p:cNvSpPr>
          <p:nvPr>
            <p:ph sz="quarter" idx="14"/>
          </p:nvPr>
        </p:nvSpPr>
        <p:spPr>
          <a:xfrm>
            <a:off x="3314700" y="2032000"/>
            <a:ext cx="3200400" cy="548640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Text Placeholder 3"/>
          <p:cNvSpPr>
            <a:spLocks noGrp="1"/>
          </p:cNvSpPr>
          <p:nvPr>
            <p:ph type="body" idx="2"/>
          </p:nvPr>
        </p:nvSpPr>
        <p:spPr>
          <a:xfrm>
            <a:off x="342901" y="3352799"/>
            <a:ext cx="2514600" cy="4169664"/>
          </a:xfrm>
        </p:spPr>
        <p:txBody>
          <a:bodyPr/>
          <a:lstStyle>
            <a:lvl1pPr marL="0" indent="0">
              <a:lnSpc>
                <a:spcPct val="150000"/>
              </a:lnSpc>
              <a:spcBef>
                <a:spcPts val="0"/>
              </a:spcBef>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pic>
        <p:nvPicPr>
          <p:cNvPr id="14" name="Picture 13" descr="bar_06.png"/>
          <p:cNvPicPr>
            <a:picLocks noChangeAspect="1"/>
          </p:cNvPicPr>
          <p:nvPr/>
        </p:nvPicPr>
        <p:blipFill>
          <a:blip r:embed="rId3" cstate="print">
            <a:duotone>
              <a:schemeClr val="accent1">
                <a:shade val="45000"/>
                <a:satMod val="135000"/>
              </a:schemeClr>
              <a:prstClr val="white"/>
            </a:duotone>
          </a:blip>
          <a:stretch>
            <a:fillRect/>
          </a:stretch>
        </p:blipFill>
        <p:spPr>
          <a:xfrm>
            <a:off x="0" y="538480"/>
            <a:ext cx="6858000" cy="71120"/>
          </a:xfrm>
          <a:prstGeom prst="rect">
            <a:avLst/>
          </a:prstGeom>
        </p:spPr>
      </p:pic>
      <p:grpSp>
        <p:nvGrpSpPr>
          <p:cNvPr id="2" name="Group 15"/>
          <p:cNvGrpSpPr/>
          <p:nvPr/>
        </p:nvGrpSpPr>
        <p:grpSpPr>
          <a:xfrm>
            <a:off x="0" y="8841740"/>
            <a:ext cx="6858000" cy="304800"/>
            <a:chOff x="0" y="6583680"/>
            <a:chExt cx="9144000" cy="228600"/>
          </a:xfrm>
        </p:grpSpPr>
        <p:sp>
          <p:nvSpPr>
            <p:cNvPr id="17" name="Rectangle 16"/>
            <p:cNvSpPr/>
            <p:nvPr/>
          </p:nvSpPr>
          <p:spPr>
            <a:xfrm>
              <a:off x="8763000" y="6583680"/>
              <a:ext cx="381000" cy="228600"/>
            </a:xfrm>
            <a:prstGeom prst="rect">
              <a:avLst/>
            </a:prstGeom>
            <a:solidFill>
              <a:schemeClr val="bg1">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p:cNvSpPr/>
            <p:nvPr/>
          </p:nvSpPr>
          <p:spPr>
            <a:xfrm>
              <a:off x="7142480" y="6583680"/>
              <a:ext cx="1581912" cy="228600"/>
            </a:xfrm>
            <a:prstGeom prst="rect">
              <a:avLst/>
            </a:prstGeom>
            <a:solidFill>
              <a:schemeClr val="bg1">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0" y="6583680"/>
              <a:ext cx="7101840" cy="228600"/>
            </a:xfrm>
            <a:prstGeom prst="rect">
              <a:avLst/>
            </a:prstGeom>
            <a:solidFill>
              <a:schemeClr val="bg1">
                <a:alpha val="2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0" name="Date Placeholder 19"/>
          <p:cNvSpPr>
            <a:spLocks noGrp="1"/>
          </p:cNvSpPr>
          <p:nvPr>
            <p:ph type="dt" sz="half" idx="15"/>
          </p:nvPr>
        </p:nvSpPr>
        <p:spPr/>
        <p:txBody>
          <a:bodyPr/>
          <a:lstStyle/>
          <a:p>
            <a:fld id="{F313AFBD-DE53-458A-A0D0-31BE281AC43F}" type="datetimeFigureOut">
              <a:rPr lang="es-MX" smtClean="0"/>
              <a:pPr/>
              <a:t>04/02/2015</a:t>
            </a:fld>
            <a:endParaRPr lang="es-MX"/>
          </a:p>
        </p:txBody>
      </p:sp>
      <p:sp>
        <p:nvSpPr>
          <p:cNvPr id="21" name="Slide Number Placeholder 20"/>
          <p:cNvSpPr>
            <a:spLocks noGrp="1"/>
          </p:cNvSpPr>
          <p:nvPr>
            <p:ph type="sldNum" sz="quarter" idx="16"/>
          </p:nvPr>
        </p:nvSpPr>
        <p:spPr/>
        <p:txBody>
          <a:bodyPr/>
          <a:lstStyle/>
          <a:p>
            <a:fld id="{CC7352AB-7EC3-493C-A7BB-7DE55CDE5E15}" type="slidenum">
              <a:rPr lang="es-MX" smtClean="0"/>
              <a:pPr/>
              <a:t>‹Nº›</a:t>
            </a:fld>
            <a:endParaRPr lang="es-MX"/>
          </a:p>
        </p:txBody>
      </p:sp>
      <p:sp>
        <p:nvSpPr>
          <p:cNvPr id="22" name="Footer Placeholder 21"/>
          <p:cNvSpPr>
            <a:spLocks noGrp="1"/>
          </p:cNvSpPr>
          <p:nvPr>
            <p:ph type="ftr" sz="quarter" idx="17"/>
          </p:nvPr>
        </p:nvSpPr>
        <p:spPr/>
        <p:txBody>
          <a:bodyPr/>
          <a:lstStyle/>
          <a:p>
            <a:endParaRPr lang="es-MX"/>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grpSp>
        <p:nvGrpSpPr>
          <p:cNvPr id="12" name="Group 15"/>
          <p:cNvGrpSpPr/>
          <p:nvPr/>
        </p:nvGrpSpPr>
        <p:grpSpPr>
          <a:xfrm>
            <a:off x="0" y="8841740"/>
            <a:ext cx="6858000" cy="304800"/>
            <a:chOff x="0" y="6583680"/>
            <a:chExt cx="9144000" cy="228600"/>
          </a:xfrm>
        </p:grpSpPr>
        <p:sp>
          <p:nvSpPr>
            <p:cNvPr id="13" name="Rectangle 12"/>
            <p:cNvSpPr/>
            <p:nvPr/>
          </p:nvSpPr>
          <p:spPr>
            <a:xfrm>
              <a:off x="8763000" y="6583680"/>
              <a:ext cx="381000" cy="228600"/>
            </a:xfrm>
            <a:prstGeom prst="rect">
              <a:avLst/>
            </a:prstGeom>
            <a:solidFill>
              <a:schemeClr val="bg1">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7142480" y="6583680"/>
              <a:ext cx="1581912" cy="228600"/>
            </a:xfrm>
            <a:prstGeom prst="rect">
              <a:avLst/>
            </a:prstGeom>
            <a:solidFill>
              <a:schemeClr val="bg1">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0" y="6583680"/>
              <a:ext cx="7101840" cy="228600"/>
            </a:xfrm>
            <a:prstGeom prst="rect">
              <a:avLst/>
            </a:prstGeom>
            <a:solidFill>
              <a:schemeClr val="bg1">
                <a:alpha val="2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342900" y="2036064"/>
            <a:ext cx="2516886" cy="1219200"/>
          </a:xfrm>
        </p:spPr>
        <p:txBody>
          <a:bodyPr anchor="b">
            <a:normAutofit/>
          </a:bodyPr>
          <a:lstStyle>
            <a:lvl1pPr algn="l">
              <a:defRPr lang="en-US" sz="1800" b="1" i="0" kern="1200" cap="all" spc="100" baseline="0" dirty="0" smtClean="0">
                <a:solidFill>
                  <a:schemeClr val="tx2"/>
                </a:solidFill>
                <a:latin typeface="+mn-lt"/>
                <a:ea typeface="+mn-ea"/>
                <a:cs typeface="+mn-cs"/>
              </a:defRPr>
            </a:lvl1pPr>
          </a:lstStyle>
          <a:p>
            <a:pPr marL="0" lvl="0" indent="0" algn="l" defTabSz="914400" rtl="0" eaLnBrk="1" latinLnBrk="0" hangingPunct="1">
              <a:lnSpc>
                <a:spcPct val="100000"/>
              </a:lnSpc>
              <a:spcBef>
                <a:spcPct val="20000"/>
              </a:spcBef>
              <a:spcAft>
                <a:spcPts val="600"/>
              </a:spcAft>
              <a:buFont typeface="Wingdings" pitchFamily="2" charset="2"/>
              <a:buNone/>
            </a:pPr>
            <a:r>
              <a:rPr lang="es-ES" smtClean="0"/>
              <a:t>Haga clic para modificar el estilo de título del patrón</a:t>
            </a:r>
            <a:endParaRPr lang="en-US" dirty="0"/>
          </a:p>
        </p:txBody>
      </p:sp>
      <p:sp>
        <p:nvSpPr>
          <p:cNvPr id="3" name="Picture Placeholder 2"/>
          <p:cNvSpPr>
            <a:spLocks noGrp="1"/>
          </p:cNvSpPr>
          <p:nvPr>
            <p:ph type="pic" idx="1"/>
          </p:nvPr>
        </p:nvSpPr>
        <p:spPr>
          <a:xfrm>
            <a:off x="3319272" y="2072640"/>
            <a:ext cx="3202686" cy="5413248"/>
          </a:xfrm>
          <a:solidFill>
            <a:schemeClr val="bg1"/>
          </a:solidFill>
        </p:spPr>
        <p:txBody>
          <a:bodyPr>
            <a:norm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342900" y="3352800"/>
            <a:ext cx="2516886" cy="4169664"/>
          </a:xfrm>
        </p:spPr>
        <p:txBody>
          <a:bodyPr/>
          <a:lstStyle>
            <a:lvl1pPr marL="0" indent="0">
              <a:lnSpc>
                <a:spcPct val="150000"/>
              </a:lnSpc>
              <a:spcBef>
                <a:spcPts val="0"/>
              </a:spcBef>
              <a:buNone/>
              <a:defRPr lang="en-US" sz="1400" kern="1200" baseline="0" dirty="0" smtClean="0">
                <a:solidFill>
                  <a:schemeClr val="tx2"/>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F313AFBD-DE53-458A-A0D0-31BE281AC43F}" type="datetimeFigureOut">
              <a:rPr lang="es-MX" smtClean="0"/>
              <a:pPr/>
              <a:t>04/02/2015</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CC7352AB-7EC3-493C-A7BB-7DE55CDE5E15}" type="slidenum">
              <a:rPr lang="es-MX" smtClean="0"/>
              <a:pPr/>
              <a:t>‹Nº›</a:t>
            </a:fld>
            <a:endParaRPr lang="es-MX"/>
          </a:p>
        </p:txBody>
      </p:sp>
      <p:pic>
        <p:nvPicPr>
          <p:cNvPr id="8" name="Picture 7" descr="4_01.jpg"/>
          <p:cNvPicPr>
            <a:picLocks noChangeAspect="1"/>
          </p:cNvPicPr>
          <p:nvPr/>
        </p:nvPicPr>
        <p:blipFill>
          <a:blip r:embed="rId2" cstate="print"/>
          <a:stretch>
            <a:fillRect/>
          </a:stretch>
        </p:blipFill>
        <p:spPr>
          <a:xfrm>
            <a:off x="0" y="0"/>
            <a:ext cx="6858000" cy="538480"/>
          </a:xfrm>
          <a:prstGeom prst="rect">
            <a:avLst/>
          </a:prstGeom>
        </p:spPr>
      </p:pic>
      <p:pic>
        <p:nvPicPr>
          <p:cNvPr id="9" name="Picture 8" descr="bar_06.png"/>
          <p:cNvPicPr>
            <a:picLocks noChangeAspect="1"/>
          </p:cNvPicPr>
          <p:nvPr/>
        </p:nvPicPr>
        <p:blipFill>
          <a:blip r:embed="rId3" cstate="print">
            <a:duotone>
              <a:schemeClr val="accent2">
                <a:shade val="45000"/>
                <a:satMod val="135000"/>
              </a:schemeClr>
              <a:prstClr val="white"/>
            </a:duotone>
          </a:blip>
          <a:stretch>
            <a:fillRect/>
          </a:stretch>
        </p:blipFill>
        <p:spPr>
          <a:xfrm>
            <a:off x="0" y="538480"/>
            <a:ext cx="6858000" cy="71120"/>
          </a:xfrm>
          <a:prstGeom prst="rect">
            <a:avLst/>
          </a:prstGeom>
        </p:spPr>
      </p:pic>
      <p:cxnSp>
        <p:nvCxnSpPr>
          <p:cNvPr id="10" name="Straight Connector 9"/>
          <p:cNvCxnSpPr/>
          <p:nvPr/>
        </p:nvCxnSpPr>
        <p:spPr>
          <a:xfrm>
            <a:off x="3314700" y="2032000"/>
            <a:ext cx="3200400" cy="2117"/>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3314700" y="7516283"/>
            <a:ext cx="3200400" cy="2117"/>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grpSp>
        <p:nvGrpSpPr>
          <p:cNvPr id="4" name="Group 10"/>
          <p:cNvGrpSpPr/>
          <p:nvPr/>
        </p:nvGrpSpPr>
        <p:grpSpPr>
          <a:xfrm>
            <a:off x="0" y="8841740"/>
            <a:ext cx="6858000" cy="304800"/>
            <a:chOff x="0" y="6583680"/>
            <a:chExt cx="9144000" cy="228600"/>
          </a:xfrm>
        </p:grpSpPr>
        <p:sp>
          <p:nvSpPr>
            <p:cNvPr id="12" name="Rectangle 11"/>
            <p:cNvSpPr/>
            <p:nvPr/>
          </p:nvSpPr>
          <p:spPr>
            <a:xfrm>
              <a:off x="8763000" y="6583680"/>
              <a:ext cx="381000" cy="228600"/>
            </a:xfrm>
            <a:prstGeom prst="rect">
              <a:avLst/>
            </a:prstGeom>
            <a:solidFill>
              <a:schemeClr val="bg1">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7142480" y="6583680"/>
              <a:ext cx="1581912" cy="228600"/>
            </a:xfrm>
            <a:prstGeom prst="rect">
              <a:avLst/>
            </a:prstGeom>
            <a:solidFill>
              <a:schemeClr val="bg1">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p:nvSpPr>
          <p:spPr>
            <a:xfrm>
              <a:off x="0" y="6583680"/>
              <a:ext cx="7101840" cy="228600"/>
            </a:xfrm>
            <a:prstGeom prst="rect">
              <a:avLst/>
            </a:prstGeom>
            <a:solidFill>
              <a:schemeClr val="bg1">
                <a:alpha val="2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2" name="Date Placeholder 21"/>
          <p:cNvSpPr>
            <a:spLocks noGrp="1"/>
          </p:cNvSpPr>
          <p:nvPr>
            <p:ph type="dt" sz="half" idx="10"/>
          </p:nvPr>
        </p:nvSpPr>
        <p:spPr/>
        <p:txBody>
          <a:bodyPr/>
          <a:lstStyle/>
          <a:p>
            <a:fld id="{F313AFBD-DE53-458A-A0D0-31BE281AC43F}" type="datetimeFigureOut">
              <a:rPr lang="es-MX" smtClean="0"/>
              <a:pPr/>
              <a:t>04/02/2015</a:t>
            </a:fld>
            <a:endParaRPr lang="es-MX"/>
          </a:p>
        </p:txBody>
      </p:sp>
      <p:sp>
        <p:nvSpPr>
          <p:cNvPr id="23" name="Slide Number Placeholder 22"/>
          <p:cNvSpPr>
            <a:spLocks noGrp="1"/>
          </p:cNvSpPr>
          <p:nvPr>
            <p:ph type="sldNum" sz="quarter" idx="11"/>
          </p:nvPr>
        </p:nvSpPr>
        <p:spPr/>
        <p:txBody>
          <a:bodyPr/>
          <a:lstStyle/>
          <a:p>
            <a:fld id="{CC7352AB-7EC3-493C-A7BB-7DE55CDE5E15}" type="slidenum">
              <a:rPr lang="es-MX" smtClean="0"/>
              <a:pPr/>
              <a:t>‹Nº›</a:t>
            </a:fld>
            <a:endParaRPr lang="es-MX"/>
          </a:p>
        </p:txBody>
      </p:sp>
      <p:sp>
        <p:nvSpPr>
          <p:cNvPr id="24" name="Footer Placeholder 23"/>
          <p:cNvSpPr>
            <a:spLocks noGrp="1"/>
          </p:cNvSpPr>
          <p:nvPr>
            <p:ph type="ftr" sz="quarter" idx="12"/>
          </p:nvPr>
        </p:nvSpPr>
        <p:spPr/>
        <p:txBody>
          <a:bodyPr/>
          <a:lstStyle/>
          <a:p>
            <a:endParaRPr lang="es-MX"/>
          </a:p>
        </p:txBody>
      </p:sp>
      <p:pic>
        <p:nvPicPr>
          <p:cNvPr id="11" name="Picture 10" descr="bar_06.png"/>
          <p:cNvPicPr>
            <a:picLocks noChangeAspect="1"/>
          </p:cNvPicPr>
          <p:nvPr/>
        </p:nvPicPr>
        <p:blipFill>
          <a:blip r:embed="rId2" cstate="print">
            <a:duotone>
              <a:schemeClr val="accent2">
                <a:shade val="45000"/>
                <a:satMod val="135000"/>
              </a:schemeClr>
              <a:prstClr val="white"/>
            </a:duotone>
          </a:blip>
          <a:stretch>
            <a:fillRect/>
          </a:stretch>
        </p:blipFill>
        <p:spPr>
          <a:xfrm>
            <a:off x="0" y="538480"/>
            <a:ext cx="6858000" cy="71120"/>
          </a:xfrm>
          <a:prstGeom prst="rect">
            <a:avLst/>
          </a:prstGeom>
        </p:spPr>
      </p:pic>
      <p:pic>
        <p:nvPicPr>
          <p:cNvPr id="14" name="Picture 13" descr="2_01.jpg"/>
          <p:cNvPicPr>
            <a:picLocks noChangeAspect="1"/>
          </p:cNvPicPr>
          <p:nvPr/>
        </p:nvPicPr>
        <p:blipFill>
          <a:blip r:embed="rId3" cstate="print"/>
          <a:stretch>
            <a:fillRect/>
          </a:stretch>
        </p:blipFill>
        <p:spPr>
          <a:xfrm>
            <a:off x="0" y="0"/>
            <a:ext cx="6858000" cy="538480"/>
          </a:xfrm>
          <a:prstGeom prst="rect">
            <a:avLst/>
          </a:prstGeom>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72050" y="785447"/>
            <a:ext cx="1543050" cy="7382771"/>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342900" y="780288"/>
            <a:ext cx="4514850" cy="738835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grpSp>
        <p:nvGrpSpPr>
          <p:cNvPr id="4" name="Group 10"/>
          <p:cNvGrpSpPr/>
          <p:nvPr/>
        </p:nvGrpSpPr>
        <p:grpSpPr>
          <a:xfrm>
            <a:off x="0" y="8841740"/>
            <a:ext cx="6858000" cy="304800"/>
            <a:chOff x="0" y="6583680"/>
            <a:chExt cx="9144000" cy="228600"/>
          </a:xfrm>
        </p:grpSpPr>
        <p:sp>
          <p:nvSpPr>
            <p:cNvPr id="12" name="Rectangle 11"/>
            <p:cNvSpPr/>
            <p:nvPr/>
          </p:nvSpPr>
          <p:spPr>
            <a:xfrm>
              <a:off x="8763000" y="6583680"/>
              <a:ext cx="381000" cy="228600"/>
            </a:xfrm>
            <a:prstGeom prst="rect">
              <a:avLst/>
            </a:prstGeom>
            <a:solidFill>
              <a:schemeClr val="bg1">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7142480" y="6583680"/>
              <a:ext cx="1581912" cy="228600"/>
            </a:xfrm>
            <a:prstGeom prst="rect">
              <a:avLst/>
            </a:prstGeom>
            <a:solidFill>
              <a:schemeClr val="bg1">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p:nvSpPr>
          <p:spPr>
            <a:xfrm>
              <a:off x="0" y="6583680"/>
              <a:ext cx="7101840" cy="228600"/>
            </a:xfrm>
            <a:prstGeom prst="rect">
              <a:avLst/>
            </a:prstGeom>
            <a:solidFill>
              <a:schemeClr val="bg1">
                <a:alpha val="2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2" name="Date Placeholder 21"/>
          <p:cNvSpPr>
            <a:spLocks noGrp="1"/>
          </p:cNvSpPr>
          <p:nvPr>
            <p:ph type="dt" sz="half" idx="10"/>
          </p:nvPr>
        </p:nvSpPr>
        <p:spPr/>
        <p:txBody>
          <a:bodyPr/>
          <a:lstStyle/>
          <a:p>
            <a:fld id="{F313AFBD-DE53-458A-A0D0-31BE281AC43F}" type="datetimeFigureOut">
              <a:rPr lang="es-MX" smtClean="0"/>
              <a:pPr/>
              <a:t>04/02/2015</a:t>
            </a:fld>
            <a:endParaRPr lang="es-MX"/>
          </a:p>
        </p:txBody>
      </p:sp>
      <p:sp>
        <p:nvSpPr>
          <p:cNvPr id="23" name="Slide Number Placeholder 22"/>
          <p:cNvSpPr>
            <a:spLocks noGrp="1"/>
          </p:cNvSpPr>
          <p:nvPr>
            <p:ph type="sldNum" sz="quarter" idx="11"/>
          </p:nvPr>
        </p:nvSpPr>
        <p:spPr/>
        <p:txBody>
          <a:bodyPr/>
          <a:lstStyle/>
          <a:p>
            <a:fld id="{CC7352AB-7EC3-493C-A7BB-7DE55CDE5E15}" type="slidenum">
              <a:rPr lang="es-MX" smtClean="0"/>
              <a:pPr/>
              <a:t>‹Nº›</a:t>
            </a:fld>
            <a:endParaRPr lang="es-MX"/>
          </a:p>
        </p:txBody>
      </p:sp>
      <p:sp>
        <p:nvSpPr>
          <p:cNvPr id="24" name="Footer Placeholder 23"/>
          <p:cNvSpPr>
            <a:spLocks noGrp="1"/>
          </p:cNvSpPr>
          <p:nvPr>
            <p:ph type="ftr" sz="quarter" idx="12"/>
          </p:nvPr>
        </p:nvSpPr>
        <p:spPr/>
        <p:txBody>
          <a:bodyPr/>
          <a:lstStyle/>
          <a:p>
            <a:endParaRPr lang="es-MX"/>
          </a:p>
        </p:txBody>
      </p:sp>
      <p:pic>
        <p:nvPicPr>
          <p:cNvPr id="11" name="Picture 10" descr="bar_06.png"/>
          <p:cNvPicPr>
            <a:picLocks noChangeAspect="1"/>
          </p:cNvPicPr>
          <p:nvPr/>
        </p:nvPicPr>
        <p:blipFill>
          <a:blip r:embed="rId2" cstate="print">
            <a:duotone>
              <a:schemeClr val="accent2">
                <a:shade val="45000"/>
                <a:satMod val="135000"/>
              </a:schemeClr>
              <a:prstClr val="white"/>
            </a:duotone>
          </a:blip>
          <a:stretch>
            <a:fillRect/>
          </a:stretch>
        </p:blipFill>
        <p:spPr>
          <a:xfrm>
            <a:off x="0" y="538480"/>
            <a:ext cx="6858000" cy="71120"/>
          </a:xfrm>
          <a:prstGeom prst="rect">
            <a:avLst/>
          </a:prstGeom>
        </p:spPr>
      </p:pic>
      <p:pic>
        <p:nvPicPr>
          <p:cNvPr id="14" name="Picture 13" descr="2_01.jpg"/>
          <p:cNvPicPr>
            <a:picLocks noChangeAspect="1"/>
          </p:cNvPicPr>
          <p:nvPr/>
        </p:nvPicPr>
        <p:blipFill>
          <a:blip r:embed="rId3" cstate="print"/>
          <a:stretch>
            <a:fillRect/>
          </a:stretch>
        </p:blipFill>
        <p:spPr>
          <a:xfrm>
            <a:off x="0" y="0"/>
            <a:ext cx="6858000" cy="53848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0"/>
            <a:ext cx="6858000" cy="9144000"/>
          </a:xfrm>
          <a:prstGeom prst="rect">
            <a:avLst/>
          </a:prstGeom>
          <a:gradFill>
            <a:gsLst>
              <a:gs pos="0">
                <a:schemeClr val="bg1">
                  <a:alpha val="0"/>
                </a:schemeClr>
              </a:gs>
              <a:gs pos="34000">
                <a:schemeClr val="bg1">
                  <a:lumMod val="75000"/>
                  <a:alpha val="61000"/>
                </a:schemeClr>
              </a:gs>
              <a:gs pos="38000">
                <a:schemeClr val="bg1">
                  <a:lumMod val="75000"/>
                  <a:alpha val="76000"/>
                </a:schemeClr>
              </a:gs>
              <a:gs pos="100000">
                <a:schemeClr val="bg1">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342900" y="1320800"/>
            <a:ext cx="6172200" cy="1219200"/>
          </a:xfrm>
          <a:prstGeom prst="rect">
            <a:avLst/>
          </a:prstGeom>
        </p:spPr>
        <p:txBody>
          <a:bodyPr vert="horz" lIns="0" tIns="45720" rIns="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342900" y="2641601"/>
            <a:ext cx="6172200" cy="5526617"/>
          </a:xfrm>
          <a:prstGeom prst="rect">
            <a:avLst/>
          </a:prstGeom>
        </p:spPr>
        <p:txBody>
          <a:bodyPr vert="horz" lIns="0" tIns="45720" rIns="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5372100" y="8813800"/>
            <a:ext cx="1143000" cy="304800"/>
          </a:xfrm>
          <a:prstGeom prst="rect">
            <a:avLst/>
          </a:prstGeom>
        </p:spPr>
        <p:txBody>
          <a:bodyPr vert="horz" lIns="91440" tIns="45720" rIns="91440" bIns="45720" rtlCol="0" anchor="ctr"/>
          <a:lstStyle>
            <a:lvl1pPr algn="r">
              <a:defRPr sz="900" baseline="0">
                <a:solidFill>
                  <a:schemeClr val="tx1"/>
                </a:solidFill>
              </a:defRPr>
            </a:lvl1pPr>
          </a:lstStyle>
          <a:p>
            <a:fld id="{F313AFBD-DE53-458A-A0D0-31BE281AC43F}" type="datetimeFigureOut">
              <a:rPr lang="es-MX" smtClean="0"/>
              <a:pPr/>
              <a:t>04/02/2015</a:t>
            </a:fld>
            <a:endParaRPr lang="es-MX"/>
          </a:p>
        </p:txBody>
      </p:sp>
      <p:sp>
        <p:nvSpPr>
          <p:cNvPr id="5" name="Footer Placeholder 4"/>
          <p:cNvSpPr>
            <a:spLocks noGrp="1"/>
          </p:cNvSpPr>
          <p:nvPr>
            <p:ph type="ftr" sz="quarter" idx="3"/>
          </p:nvPr>
        </p:nvSpPr>
        <p:spPr>
          <a:xfrm>
            <a:off x="342900" y="8813800"/>
            <a:ext cx="4972050" cy="304800"/>
          </a:xfrm>
          <a:prstGeom prst="rect">
            <a:avLst/>
          </a:prstGeom>
        </p:spPr>
        <p:txBody>
          <a:bodyPr vert="horz" lIns="91440" tIns="45720" rIns="91440" bIns="45720" rtlCol="0" anchor="ctr"/>
          <a:lstStyle>
            <a:lvl1pPr algn="r">
              <a:defRPr sz="900" baseline="0">
                <a:solidFill>
                  <a:schemeClr val="tx1"/>
                </a:solidFill>
              </a:defRPr>
            </a:lvl1pPr>
          </a:lstStyle>
          <a:p>
            <a:endParaRPr lang="es-MX"/>
          </a:p>
        </p:txBody>
      </p:sp>
      <p:sp>
        <p:nvSpPr>
          <p:cNvPr id="6" name="Slide Number Placeholder 5"/>
          <p:cNvSpPr>
            <a:spLocks noGrp="1"/>
          </p:cNvSpPr>
          <p:nvPr>
            <p:ph type="sldNum" sz="quarter" idx="4"/>
          </p:nvPr>
        </p:nvSpPr>
        <p:spPr>
          <a:xfrm>
            <a:off x="6557010" y="8813800"/>
            <a:ext cx="285750" cy="304800"/>
          </a:xfrm>
          <a:prstGeom prst="rect">
            <a:avLst/>
          </a:prstGeom>
        </p:spPr>
        <p:txBody>
          <a:bodyPr vert="horz" lIns="91440" tIns="45720" rIns="91440" bIns="45720" rtlCol="0" anchor="ctr"/>
          <a:lstStyle>
            <a:lvl1pPr algn="r">
              <a:defRPr sz="900" baseline="0">
                <a:solidFill>
                  <a:schemeClr val="tx1"/>
                </a:solidFill>
              </a:defRPr>
            </a:lvl1pPr>
          </a:lstStyle>
          <a:p>
            <a:fld id="{CC7352AB-7EC3-493C-A7BB-7DE55CDE5E15}" type="slidenum">
              <a:rPr lang="es-MX" smtClean="0"/>
              <a:pPr/>
              <a:t>‹Nº›</a:t>
            </a:fld>
            <a:endParaRPr lang="es-MX"/>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spcBef>
          <a:spcPct val="0"/>
        </a:spcBef>
        <a:buNone/>
        <a:defRPr sz="36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lnSpc>
          <a:spcPct val="100000"/>
        </a:lnSpc>
        <a:spcBef>
          <a:spcPct val="20000"/>
        </a:spcBef>
        <a:spcAft>
          <a:spcPts val="600"/>
        </a:spcAft>
        <a:buFont typeface="Wingdings" pitchFamily="2" charset="2"/>
        <a:buChar char="§"/>
        <a:defRPr sz="2000" kern="1200" baseline="0">
          <a:solidFill>
            <a:schemeClr val="tx2"/>
          </a:solidFill>
          <a:latin typeface="+mn-lt"/>
          <a:ea typeface="+mn-ea"/>
          <a:cs typeface="+mn-cs"/>
        </a:defRPr>
      </a:lvl1pPr>
      <a:lvl2pPr marL="742950" indent="-285750" algn="l" defTabSz="914400" rtl="0" eaLnBrk="1" latinLnBrk="0" hangingPunct="1">
        <a:lnSpc>
          <a:spcPct val="100000"/>
        </a:lnSpc>
        <a:spcBef>
          <a:spcPct val="20000"/>
        </a:spcBef>
        <a:spcAft>
          <a:spcPts val="600"/>
        </a:spcAft>
        <a:buClr>
          <a:schemeClr val="tx1">
            <a:lumMod val="50000"/>
            <a:lumOff val="50000"/>
          </a:schemeClr>
        </a:buClr>
        <a:buFont typeface="Wingdings" pitchFamily="2" charset="2"/>
        <a:buChar char="§"/>
        <a:defRPr sz="1600" kern="1200" baseline="0">
          <a:solidFill>
            <a:schemeClr val="tx2"/>
          </a:solidFill>
          <a:latin typeface="+mn-lt"/>
          <a:ea typeface="+mn-ea"/>
          <a:cs typeface="+mn-cs"/>
        </a:defRPr>
      </a:lvl2pPr>
      <a:lvl3pPr marL="1143000" indent="-228600" algn="l" defTabSz="914400" rtl="0" eaLnBrk="1" latinLnBrk="0" hangingPunct="1">
        <a:lnSpc>
          <a:spcPct val="100000"/>
        </a:lnSpc>
        <a:spcBef>
          <a:spcPct val="20000"/>
        </a:spcBef>
        <a:spcAft>
          <a:spcPts val="600"/>
        </a:spcAft>
        <a:buFont typeface="Wingdings" pitchFamily="2" charset="2"/>
        <a:buNone/>
        <a:defRPr sz="1400" kern="1200" baseline="0">
          <a:solidFill>
            <a:schemeClr val="tx2"/>
          </a:solidFill>
          <a:latin typeface="+mn-lt"/>
          <a:ea typeface="+mn-ea"/>
          <a:cs typeface="+mn-cs"/>
        </a:defRPr>
      </a:lvl3pPr>
      <a:lvl4pPr marL="1600200" indent="-228600" algn="l" defTabSz="914400" rtl="0" eaLnBrk="1" latinLnBrk="0" hangingPunct="1">
        <a:lnSpc>
          <a:spcPct val="100000"/>
        </a:lnSpc>
        <a:spcBef>
          <a:spcPct val="20000"/>
        </a:spcBef>
        <a:spcAft>
          <a:spcPts val="600"/>
        </a:spcAft>
        <a:buClr>
          <a:schemeClr val="tx1">
            <a:lumMod val="50000"/>
            <a:lumOff val="50000"/>
          </a:schemeClr>
        </a:buClr>
        <a:buFont typeface="Wingdings" pitchFamily="2" charset="2"/>
        <a:buNone/>
        <a:defRPr sz="1400" kern="1200" baseline="0">
          <a:solidFill>
            <a:schemeClr val="tx2"/>
          </a:solidFill>
          <a:latin typeface="+mn-lt"/>
          <a:ea typeface="+mn-ea"/>
          <a:cs typeface="+mn-cs"/>
        </a:defRPr>
      </a:lvl4pPr>
      <a:lvl5pPr marL="2057400" indent="-228600" algn="l" defTabSz="914400" rtl="0" eaLnBrk="1" latinLnBrk="0" hangingPunct="1">
        <a:lnSpc>
          <a:spcPct val="100000"/>
        </a:lnSpc>
        <a:spcBef>
          <a:spcPct val="20000"/>
        </a:spcBef>
        <a:spcAft>
          <a:spcPts val="600"/>
        </a:spcAft>
        <a:buClr>
          <a:schemeClr val="tx1">
            <a:lumMod val="50000"/>
            <a:lumOff val="50000"/>
          </a:schemeClr>
        </a:buClr>
        <a:buFont typeface="Wingdings" pitchFamily="2" charset="2"/>
        <a:buNone/>
        <a:defRPr sz="1400" kern="1200" baseline="0">
          <a:solidFill>
            <a:schemeClr val="tx2"/>
          </a:solidFill>
          <a:latin typeface="+mn-lt"/>
          <a:ea typeface="+mn-ea"/>
          <a:cs typeface="+mn-cs"/>
        </a:defRPr>
      </a:lvl5pPr>
      <a:lvl6pPr marL="2514600" indent="-228600" algn="l" defTabSz="914400" rtl="0" eaLnBrk="1" latinLnBrk="0" hangingPunct="1">
        <a:lnSpc>
          <a:spcPct val="100000"/>
        </a:lnSpc>
        <a:spcBef>
          <a:spcPct val="20000"/>
        </a:spcBef>
        <a:spcAft>
          <a:spcPts val="600"/>
        </a:spcAft>
        <a:buFontTx/>
        <a:buNone/>
        <a:defRPr sz="1400" kern="1200">
          <a:solidFill>
            <a:schemeClr val="tx2"/>
          </a:solidFill>
          <a:latin typeface="+mn-lt"/>
          <a:ea typeface="+mn-ea"/>
          <a:cs typeface="+mn-cs"/>
        </a:defRPr>
      </a:lvl6pPr>
      <a:lvl7pPr marL="2971800" indent="-228600" algn="l" defTabSz="914400" rtl="0" eaLnBrk="1" latinLnBrk="0" hangingPunct="1">
        <a:lnSpc>
          <a:spcPct val="100000"/>
        </a:lnSpc>
        <a:spcBef>
          <a:spcPct val="20000"/>
        </a:spcBef>
        <a:spcAft>
          <a:spcPts val="600"/>
        </a:spcAft>
        <a:buFontTx/>
        <a:buNone/>
        <a:defRPr sz="1400" kern="1200">
          <a:solidFill>
            <a:schemeClr val="tx2"/>
          </a:solidFill>
          <a:latin typeface="+mn-lt"/>
          <a:ea typeface="+mn-ea"/>
          <a:cs typeface="+mn-cs"/>
        </a:defRPr>
      </a:lvl7pPr>
      <a:lvl8pPr marL="3429000" indent="-228600" algn="l" defTabSz="914400" rtl="0" eaLnBrk="1" latinLnBrk="0" hangingPunct="1">
        <a:lnSpc>
          <a:spcPct val="100000"/>
        </a:lnSpc>
        <a:spcBef>
          <a:spcPct val="20000"/>
        </a:spcBef>
        <a:spcAft>
          <a:spcPts val="600"/>
        </a:spcAft>
        <a:buFontTx/>
        <a:buNone/>
        <a:defRPr sz="1400" kern="1200">
          <a:solidFill>
            <a:schemeClr val="tx2"/>
          </a:solidFill>
          <a:latin typeface="+mn-lt"/>
          <a:ea typeface="+mn-ea"/>
          <a:cs typeface="+mn-cs"/>
        </a:defRPr>
      </a:lvl8pPr>
      <a:lvl9pPr marL="3886200" indent="-228600" algn="l" defTabSz="914400" rtl="0" eaLnBrk="1" latinLnBrk="0" hangingPunct="1">
        <a:lnSpc>
          <a:spcPct val="100000"/>
        </a:lnSpc>
        <a:spcBef>
          <a:spcPct val="20000"/>
        </a:spcBef>
        <a:spcAft>
          <a:spcPts val="600"/>
        </a:spcAft>
        <a:buFontTx/>
        <a:buNone/>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92696" y="323528"/>
            <a:ext cx="6172200" cy="1219200"/>
          </a:xfrm>
        </p:spPr>
        <p:txBody>
          <a:bodyPr/>
          <a:lstStyle/>
          <a:p>
            <a:r>
              <a:rPr lang="es-MX" b="1" dirty="0" smtClean="0"/>
              <a:t>MULTIVERSIDAD VERACRUZ</a:t>
            </a:r>
            <a:endParaRPr lang="es-MX" b="1" dirty="0"/>
          </a:p>
        </p:txBody>
      </p:sp>
      <p:sp>
        <p:nvSpPr>
          <p:cNvPr id="3" name="2 Marcador de contenido"/>
          <p:cNvSpPr>
            <a:spLocks noGrp="1"/>
          </p:cNvSpPr>
          <p:nvPr>
            <p:ph idx="1"/>
          </p:nvPr>
        </p:nvSpPr>
        <p:spPr>
          <a:xfrm>
            <a:off x="332656" y="1331640"/>
            <a:ext cx="6172200" cy="630073"/>
          </a:xfrm>
        </p:spPr>
        <p:txBody>
          <a:bodyPr>
            <a:normAutofit/>
          </a:bodyPr>
          <a:lstStyle/>
          <a:p>
            <a:pPr>
              <a:buNone/>
            </a:pPr>
            <a:r>
              <a:rPr lang="es-MX" sz="2800" b="1" dirty="0" smtClean="0"/>
              <a:t>PROFRA. EILIANA HERNÁNDEZ VALLEJO</a:t>
            </a:r>
          </a:p>
        </p:txBody>
      </p:sp>
      <p:graphicFrame>
        <p:nvGraphicFramePr>
          <p:cNvPr id="4" name="3 Tabla"/>
          <p:cNvGraphicFramePr>
            <a:graphicFrameLocks noGrp="1"/>
          </p:cNvGraphicFramePr>
          <p:nvPr/>
        </p:nvGraphicFramePr>
        <p:xfrm>
          <a:off x="260648" y="2339752"/>
          <a:ext cx="5985792" cy="6080760"/>
        </p:xfrm>
        <a:graphic>
          <a:graphicData uri="http://schemas.openxmlformats.org/drawingml/2006/table">
            <a:tbl>
              <a:tblPr/>
              <a:tblGrid>
                <a:gridCol w="1728192"/>
                <a:gridCol w="4257600"/>
              </a:tblGrid>
              <a:tr h="231886">
                <a:tc>
                  <a:txBody>
                    <a:bodyPr/>
                    <a:lstStyle/>
                    <a:p>
                      <a:pPr algn="ctr">
                        <a:lnSpc>
                          <a:spcPct val="115000"/>
                        </a:lnSpc>
                        <a:spcAft>
                          <a:spcPts val="0"/>
                        </a:spcAft>
                      </a:pPr>
                      <a:r>
                        <a:rPr lang="es-ES" sz="2000" b="1" dirty="0" smtClean="0">
                          <a:solidFill>
                            <a:srgbClr val="17365D"/>
                          </a:solidFill>
                          <a:latin typeface="Century Gothic"/>
                          <a:ea typeface="Calibri"/>
                          <a:cs typeface="Times New Roman"/>
                        </a:rPr>
                        <a:t>ASIGNATURA</a:t>
                      </a:r>
                      <a:endParaRPr lang="es-ES" sz="2000" dirty="0">
                        <a:latin typeface="Calibri"/>
                        <a:ea typeface="Calibri"/>
                        <a:cs typeface="Times New Roman"/>
                      </a:endParaRPr>
                    </a:p>
                  </a:txBody>
                  <a:tcPr marL="66576" marR="66576"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r>
                        <a:rPr lang="es-ES" sz="2400" b="1" dirty="0" smtClean="0">
                          <a:latin typeface="Century Gothic"/>
                          <a:ea typeface="Calibri"/>
                          <a:cs typeface="Times New Roman"/>
                        </a:rPr>
                        <a:t>Biología</a:t>
                      </a:r>
                      <a:r>
                        <a:rPr lang="es-ES" sz="2400" b="1" baseline="0" dirty="0" smtClean="0">
                          <a:latin typeface="Century Gothic"/>
                          <a:ea typeface="Calibri"/>
                          <a:cs typeface="Times New Roman"/>
                        </a:rPr>
                        <a:t> I</a:t>
                      </a:r>
                      <a:endParaRPr lang="es-ES" sz="2400" dirty="0">
                        <a:latin typeface="Calibri"/>
                        <a:ea typeface="Calibri"/>
                        <a:cs typeface="Times New Roman"/>
                      </a:endParaRPr>
                    </a:p>
                  </a:txBody>
                  <a:tcPr marL="66576" marR="66576"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1886">
                <a:tc>
                  <a:txBody>
                    <a:bodyPr/>
                    <a:lstStyle/>
                    <a:p>
                      <a:pPr algn="ctr">
                        <a:lnSpc>
                          <a:spcPct val="115000"/>
                        </a:lnSpc>
                        <a:spcAft>
                          <a:spcPts val="0"/>
                        </a:spcAft>
                      </a:pPr>
                      <a:r>
                        <a:rPr lang="es-ES" sz="2000" b="1" dirty="0" smtClean="0">
                          <a:solidFill>
                            <a:srgbClr val="17365D"/>
                          </a:solidFill>
                          <a:latin typeface="Century Gothic"/>
                          <a:ea typeface="Calibri"/>
                          <a:cs typeface="Times New Roman"/>
                        </a:rPr>
                        <a:t>GRADO</a:t>
                      </a:r>
                      <a:endParaRPr lang="es-ES" sz="2000" dirty="0">
                        <a:latin typeface="Calibri"/>
                        <a:ea typeface="Calibri"/>
                        <a:cs typeface="Times New Roman"/>
                      </a:endParaRPr>
                    </a:p>
                  </a:txBody>
                  <a:tcPr marL="66576" marR="66576"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r>
                        <a:rPr lang="es-ES" sz="2400" b="1" dirty="0" smtClean="0">
                          <a:latin typeface="Century Gothic"/>
                          <a:ea typeface="Calibri"/>
                          <a:cs typeface="Times New Roman"/>
                        </a:rPr>
                        <a:t>Tercer </a:t>
                      </a:r>
                      <a:r>
                        <a:rPr lang="es-ES" sz="2400" b="1" dirty="0">
                          <a:latin typeface="Century Gothic"/>
                          <a:ea typeface="Calibri"/>
                          <a:cs typeface="Times New Roman"/>
                        </a:rPr>
                        <a:t>Semestre</a:t>
                      </a:r>
                      <a:endParaRPr lang="es-ES" sz="2400" dirty="0">
                        <a:latin typeface="Calibri"/>
                        <a:ea typeface="Calibri"/>
                        <a:cs typeface="Times New Roman"/>
                      </a:endParaRPr>
                    </a:p>
                  </a:txBody>
                  <a:tcPr marL="66576" marR="66576"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80129">
                <a:tc>
                  <a:txBody>
                    <a:bodyPr/>
                    <a:lstStyle/>
                    <a:p>
                      <a:pPr algn="ctr">
                        <a:lnSpc>
                          <a:spcPct val="115000"/>
                        </a:lnSpc>
                        <a:spcAft>
                          <a:spcPts val="0"/>
                        </a:spcAft>
                      </a:pPr>
                      <a:endParaRPr lang="es-ES" sz="2000" b="1" dirty="0" smtClean="0">
                        <a:solidFill>
                          <a:srgbClr val="17365D"/>
                        </a:solidFill>
                        <a:latin typeface="Century Gothic"/>
                        <a:ea typeface="Calibri"/>
                        <a:cs typeface="Times New Roman"/>
                      </a:endParaRPr>
                    </a:p>
                    <a:p>
                      <a:pPr algn="ctr">
                        <a:lnSpc>
                          <a:spcPct val="115000"/>
                        </a:lnSpc>
                        <a:spcAft>
                          <a:spcPts val="0"/>
                        </a:spcAft>
                      </a:pPr>
                      <a:r>
                        <a:rPr lang="es-ES" sz="2000" b="1" dirty="0" smtClean="0">
                          <a:solidFill>
                            <a:srgbClr val="17365D"/>
                          </a:solidFill>
                          <a:latin typeface="Century Gothic"/>
                          <a:ea typeface="Calibri"/>
                          <a:cs typeface="Times New Roman"/>
                        </a:rPr>
                        <a:t>BLOQUE</a:t>
                      </a:r>
                      <a:endParaRPr lang="es-ES" sz="2000" dirty="0">
                        <a:latin typeface="Calibri"/>
                        <a:ea typeface="Calibri"/>
                        <a:cs typeface="Times New Roman"/>
                      </a:endParaRPr>
                    </a:p>
                  </a:txBody>
                  <a:tcPr marL="66576" marR="66576"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r>
                        <a:rPr lang="es-ES" sz="2400" b="1" dirty="0" smtClean="0">
                          <a:latin typeface="Century Gothic"/>
                          <a:ea typeface="Calibri"/>
                          <a:cs typeface="Times New Roman"/>
                        </a:rPr>
                        <a:t>IV.</a:t>
                      </a:r>
                      <a:r>
                        <a:rPr lang="es-ES" sz="2400" b="1" baseline="0" dirty="0" smtClean="0">
                          <a:latin typeface="Century Gothic"/>
                          <a:ea typeface="Calibri"/>
                          <a:cs typeface="Times New Roman"/>
                        </a:rPr>
                        <a:t> Describe el metabolismo de los seres vivos.</a:t>
                      </a:r>
                      <a:endParaRPr lang="es-ES" sz="2400" dirty="0">
                        <a:latin typeface="Calibri"/>
                        <a:ea typeface="Calibri"/>
                        <a:cs typeface="Times New Roman"/>
                      </a:endParaRPr>
                    </a:p>
                  </a:txBody>
                  <a:tcPr marL="66576" marR="66576"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80129">
                <a:tc>
                  <a:txBody>
                    <a:bodyPr/>
                    <a:lstStyle/>
                    <a:p>
                      <a:pPr algn="ctr">
                        <a:lnSpc>
                          <a:spcPct val="115000"/>
                        </a:lnSpc>
                        <a:spcAft>
                          <a:spcPts val="0"/>
                        </a:spcAft>
                      </a:pPr>
                      <a:r>
                        <a:rPr lang="es-ES" sz="2000" b="1" dirty="0" smtClean="0">
                          <a:solidFill>
                            <a:srgbClr val="17365D"/>
                          </a:solidFill>
                          <a:latin typeface="Century Gothic"/>
                          <a:ea typeface="Calibri"/>
                          <a:cs typeface="Times New Roman"/>
                        </a:rPr>
                        <a:t>SABER DECLARA-TIVO</a:t>
                      </a:r>
                      <a:endParaRPr lang="es-ES" sz="2000" dirty="0">
                        <a:latin typeface="Calibri"/>
                        <a:ea typeface="Calibri"/>
                        <a:cs typeface="Times New Roman"/>
                      </a:endParaRPr>
                    </a:p>
                  </a:txBody>
                  <a:tcPr marL="66576" marR="66576"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lvl="0" algn="just">
                        <a:buFont typeface="Arial" pitchFamily="34" charset="0"/>
                        <a:buNone/>
                      </a:pPr>
                      <a:endParaRPr lang="es-ES" sz="2400" b="1" dirty="0" smtClean="0">
                        <a:latin typeface="Century Gothic" pitchFamily="34" charset="0"/>
                        <a:ea typeface="Calibri"/>
                        <a:cs typeface="Times New Roman"/>
                      </a:endParaRPr>
                    </a:p>
                    <a:p>
                      <a:pPr lvl="0" algn="just">
                        <a:buFont typeface="Arial" pitchFamily="34" charset="0"/>
                        <a:buNone/>
                      </a:pPr>
                      <a:r>
                        <a:rPr lang="es-ES" sz="2400" b="1" dirty="0" smtClean="0">
                          <a:latin typeface="Century Gothic" pitchFamily="34" charset="0"/>
                          <a:ea typeface="Calibri"/>
                          <a:cs typeface="Times New Roman"/>
                        </a:rPr>
                        <a:t>Nutrición</a:t>
                      </a:r>
                      <a:endParaRPr lang="es-ES" sz="2400" b="1" dirty="0">
                        <a:latin typeface="Century Gothic" pitchFamily="34" charset="0"/>
                        <a:ea typeface="Calibri"/>
                        <a:cs typeface="Times New Roman"/>
                      </a:endParaRPr>
                    </a:p>
                  </a:txBody>
                  <a:tcPr marL="66576" marR="66576"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28298">
                <a:tc>
                  <a:txBody>
                    <a:bodyPr/>
                    <a:lstStyle/>
                    <a:p>
                      <a:pPr algn="ctr">
                        <a:lnSpc>
                          <a:spcPct val="115000"/>
                        </a:lnSpc>
                        <a:spcAft>
                          <a:spcPts val="0"/>
                        </a:spcAft>
                      </a:pPr>
                      <a:endParaRPr lang="es-ES" sz="2400" dirty="0">
                        <a:latin typeface="Calibri"/>
                        <a:ea typeface="Calibri"/>
                        <a:cs typeface="Times New Roman"/>
                      </a:endParaRPr>
                    </a:p>
                    <a:p>
                      <a:pPr algn="ctr">
                        <a:lnSpc>
                          <a:spcPct val="115000"/>
                        </a:lnSpc>
                        <a:spcAft>
                          <a:spcPts val="0"/>
                        </a:spcAft>
                      </a:pPr>
                      <a:r>
                        <a:rPr lang="es-ES" sz="2000" b="1" dirty="0" smtClean="0">
                          <a:solidFill>
                            <a:srgbClr val="17365D"/>
                          </a:solidFill>
                          <a:latin typeface="Century Gothic"/>
                          <a:ea typeface="Calibri"/>
                          <a:cs typeface="Times New Roman"/>
                        </a:rPr>
                        <a:t>PROPÓSITO</a:t>
                      </a:r>
                      <a:endParaRPr lang="es-ES" sz="2000" dirty="0">
                        <a:latin typeface="Calibri"/>
                        <a:ea typeface="Calibri"/>
                        <a:cs typeface="Times New Roman"/>
                      </a:endParaRPr>
                    </a:p>
                  </a:txBody>
                  <a:tcPr marL="66576" marR="66576"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lvl="0" algn="just">
                        <a:buFont typeface="Arial" pitchFamily="34" charset="0"/>
                        <a:buNone/>
                      </a:pPr>
                      <a:r>
                        <a:rPr lang="es-MX" sz="2400" b="1" kern="1200" dirty="0" smtClean="0">
                          <a:solidFill>
                            <a:schemeClr val="tx1"/>
                          </a:solidFill>
                          <a:latin typeface="Century Gothic" pitchFamily="34" charset="0"/>
                          <a:ea typeface="+mn-ea"/>
                          <a:cs typeface="+mn-cs"/>
                        </a:rPr>
                        <a:t>Describe los procesos energéticos que mantienen la vida, y que conforman el metabolismo celular, así como las formas de nutrición que realizan los seres vivos para obtener su energía.</a:t>
                      </a:r>
                      <a:endParaRPr lang="es-ES" sz="2400" b="1" dirty="0">
                        <a:latin typeface="Century Gothic" pitchFamily="34" charset="0"/>
                        <a:ea typeface="Times New Roman"/>
                      </a:endParaRPr>
                    </a:p>
                  </a:txBody>
                  <a:tcPr marL="66576" marR="66576"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Woman with mouth gagged / Foto: Shutterstock"/>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908720" y="2258616"/>
            <a:ext cx="4417031" cy="6625547"/>
          </a:xfrm>
          <a:prstGeom prst="rect">
            <a:avLst/>
          </a:prstGeom>
          <a:ln>
            <a:noFill/>
          </a:ln>
          <a:effectLst>
            <a:outerShdw blurRad="292100" dist="139700" dir="2700000" algn="tl" rotWithShape="0">
              <a:srgbClr val="333333">
                <a:alpha val="65000"/>
              </a:srgbClr>
            </a:outerShdw>
          </a:effectLst>
          <a:extLst>
            <a:ext uri="{909E8E84-426E-40DD-AFC4-6F175D3DCCD1}">
              <a14:hiddenFill xmlns="" xmlns:a14="http://schemas.microsoft.com/office/drawing/2010/main">
                <a:solidFill>
                  <a:srgbClr val="FFFFFF"/>
                </a:solidFill>
              </a14:hiddenFill>
            </a:ext>
          </a:extLst>
        </p:spPr>
      </p:pic>
      <p:sp>
        <p:nvSpPr>
          <p:cNvPr id="4" name="3 CuadroTexto"/>
          <p:cNvSpPr txBox="1"/>
          <p:nvPr/>
        </p:nvSpPr>
        <p:spPr>
          <a:xfrm>
            <a:off x="620688" y="539552"/>
            <a:ext cx="4705063" cy="954107"/>
          </a:xfrm>
          <a:prstGeom prst="rect">
            <a:avLst/>
          </a:prstGeom>
          <a:noFill/>
        </p:spPr>
        <p:txBody>
          <a:bodyPr wrap="square" rtlCol="0">
            <a:spAutoFit/>
          </a:bodyPr>
          <a:lstStyle/>
          <a:p>
            <a:pPr algn="ctr"/>
            <a:r>
              <a:rPr lang="es-MX" sz="2800" b="1" dirty="0">
                <a:solidFill>
                  <a:schemeClr val="bg1"/>
                </a:solidFill>
                <a:latin typeface="Century Gothic" pitchFamily="34" charset="0"/>
              </a:rPr>
              <a:t>10 ALIMENTOS QUE NO DEBES VOLVER A PROBAR</a:t>
            </a:r>
          </a:p>
        </p:txBody>
      </p:sp>
    </p:spTree>
    <p:extLst>
      <p:ext uri="{BB962C8B-B14F-4D97-AF65-F5344CB8AC3E}">
        <p14:creationId xmlns="" xmlns:p14="http://schemas.microsoft.com/office/powerpoint/2010/main" val="2597675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188640" y="251520"/>
            <a:ext cx="5472608" cy="5632311"/>
          </a:xfrm>
          <a:prstGeom prst="rect">
            <a:avLst/>
          </a:prstGeom>
          <a:noFill/>
        </p:spPr>
        <p:txBody>
          <a:bodyPr wrap="square" rtlCol="0">
            <a:spAutoFit/>
          </a:bodyPr>
          <a:lstStyle/>
          <a:p>
            <a:pPr algn="just">
              <a:lnSpc>
                <a:spcPct val="200000"/>
              </a:lnSpc>
            </a:pPr>
            <a:r>
              <a:rPr lang="es-MX" b="1" dirty="0">
                <a:solidFill>
                  <a:schemeClr val="bg1"/>
                </a:solidFill>
                <a:latin typeface="Century Gothic" pitchFamily="34" charset="0"/>
              </a:rPr>
              <a:t>Basados en el manejo o transformación química que sufren estos alimentos para el consumo humano, muchos de ellos han sido despojados de sus nutrientes, y varios al mismo tiempo, durante su elaboración, generan químicos dañinos para la salud, provocando enfermedades mortales como el cáncer o la diabetes, entre otras. Toma nota y empieza a descartarlas de tu alimentación diaria, elige alimentos naturales.</a:t>
            </a:r>
          </a:p>
        </p:txBody>
      </p:sp>
      <p:sp>
        <p:nvSpPr>
          <p:cNvPr id="3" name="AutoShape 2" descr="data:image/jpeg;base64,/9j/4AAQSkZJRgABAQAAAQABAAD/2wCEAAkGBxQTEhUUExQWFhUXGB0aGRgXGB8gHBscGx0aHxwgGyAgHCggIBwlHhwYITEhJSksLi4uHCAzODMsNygtLiwBCgoKDg0OGxAQGy8kICQtLyw0LzIsLCwsLCwsLCwsLCwsLCwsLCwsLCwsLCwsLCwsLCwsLCwsLCwsLCwsLCwsLP/AABEIALMBGQMBIgACEQEDEQH/xAAcAAACAgMBAQAAAAAAAAAAAAAFBgMEAAIHAQj/xAA/EAACAQIEBAUCAwYFBAIDAQABAhEDIQAEEjEFQVFhBhMicYEykUKhsRRSwdHh8AcjM2LxFVNykkOCFiVjJP/EABoBAAIDAQEAAAAAAAAAAAAAAAMEAQIFBgD/xAAqEQACAgEEAgICAwACAwAAAAABAgADEQQSITEiQRMyUWEFFDNCgSNx8P/aAAwDAQACEQMRAD8AQuJ5Hmrq2mZvBN9xNj8HE/Cs5DA6QSl9LjeRY/fHUMpSylKyZcCqJC2JDEGJVmneO+4xX8XeGVr0WrU/TmKbuZgjWgP0G0GBscA+I4zmbv8AcUOOODFnzUztEoy00qqPSTYATyPIG4M7fOLvh3jLUQaFbS66brIaRcAruNQjbCVlM3eGUixuOv8Ac4ylmC30TqFwQPv72tgW4iXv0i2qdnfqdbyLlE0I2umVUTUhQZiWSJk8osBJmcT8H8M0jlatMsVpECHtYhtTMJ5A6RJ6HC14F4O70XfMVCMsrEH1AAddwSRsIF78sU/GviWpmCaGWBTK0zAUWapEXM7rMwOe98MFgRkzNYlSEY4PuaePmpkpTy+ZNZLl9bCNQjTpsBG9xhdoZ/OU1szkC40kMLdR0wQ4e+StSqa9R/8AlPpAMT1lQPY74JLwRDS15Z9bE+l9cQARIiLneZwqalI6GJq12VqNu7/uVuGcZdqamvUk8go2jae+D/Dc1RaGDtPNZi47DtOEzjnCaqguVNOoNxEahMSOW9o9uuBPC+OMtRQV1co6nCd2jDDIhyyjidLzeeBdaa+q94F1HP5/rgslBtJAYOpkg7EHfbaL8vtgXwrJQpapOtjJItHYe22IarvTeEBUWOpiNJB374y2UZ2r6kEZ6lPgWT8qVbf1Fp31bse/OD0wRzD1FrhQwZCAQed95xcp5paoXWFLRuLEexxQyUitUVxddj1U/TixcuSW7ngIfyqFrfhj1HtidcqiyEVVjcgD8o3wN4VXc1ai20AC/Qm+n32OKtCpVy+ZbX6qFZpVhPoY/hbpMWPvgKqeQDzjMXcHMJf9IywEGjT530gXO5thc8a+GRUoipl6Y8xIsvNRNh1w4VsuHX6iOhGN5AGIW6xGD5gwROU+GsjnNJenTOqm59Js6nsJB57YdvC+TrlS9ZQgJBVIgm1y0HaY5Ymo51VzlRNYlkV/bTYg/EYNyABa2NxX+QA4itpIOJW4lQL0alNAAzIQs7Xnv1wI/wAP3eq7FmIFFPKKuiAyI1AQfUoIsT39sF+K59KCeY5IBIUACSSZgDHnh7h4oU0Cmdbuz6h67mY9xMR74LWcQDfWT+axzQUMyqIsF5GbXMi97DltGLPCKXqzJLSzVSJmLCNIttbnvgdxVvIp1K4kVGdQiwNIvZYAAhr/AFXvE3wQy1ZFpGtURadR9OtlFiTZbiZWbTPMDBgeYH1MyWZTzKtIj1KZMBh7Q0R/9QZjGmSqO2XLeWVckyp0hu09Ad73j74izGZalQTUpYEzUfXBUNMsgvqaeWKvDayik9UVfNTQSrEkkkTEyJkE7cse6lgsipZjL/suiQ7OXWoFjVN9QIN9z9oIm2F7NcDyxy1WktNjBEAv611XBVjG1xHfE9GmvlIp06mGp3AMs1hqN78rdAIx5Sy9e5ABUCecc73aR0xGeYVUEWH4K9KoqV2d8tEeasaqVwB5ik/TcSR8dMG38IZpQfKenWWLaKkbixg26RfngumbUZTN1Cg/0dMta5kBfckiI6jAnwR4lSlSOWroGqppSkWJIMmFWNgFJ35iOmGqrT0YvYsurkc0KNDzaNYNRM6lKtI5EiSQwvy2/Lovh/idKunmJHmwBUWwaRzZeuEyv4g8hF12ZqxUqoMIqzJUnqY3ti/k8jSLq6wtWxUj0vc+r1KdLi8ww5YZYGAXiNtby8vSqVBIgFjub9h3N8fP2RyJzOZr15YimHZmkTvpB6EmdsdM8a57NeSQjhtK6vLCEGpPOZMqs6iB+7fCv4G4QpyZqENUNRipRQAsg21nYCfVAwC07UJhqz5CUuDVKQI1/ulSCCYnYg9cF9GW74LVfCFJqTlaTrW/CvmSAR0nYHv8YVvLbo32GM0Jnkx75vwYY43xinlwaRAqVDonV6grCDCLFzqAPYjATiviKtUptQqLJDFi1SZW17Cw62x42SoUNNTMMatUlmi8MZGkjsLm9jOK/Csuc1mxZhraY/2CNU9o/M4ZYsTiHq0SMDZbziXqXgtFVarZgaQxDAqUIN+bb3j4M4F8SoU1qaaaaABDENqnvqjoR+eHTj/iMrUekoS25bbTsd9iOs9cB+A+CsxmRqnyUIlGddWoE2gSD3+2IYZ4WN6awVjfacD1BWe45qTK5VFYIDqflrfrPYC3vh0r5coE86kjUwQPVBEFQAAd0A5t2JvIxyjjVLRVZGMmm5UkWnSYt02x0DwVx6o2mlm/VRb/AE6tQgQy/hJm49+nPBaz6MV1VQcblGRCKcPydVkU5cAmdUs5QACY7EiDeIkA3wA8T8KXLZhK1JfLpMBpZBK6tiCbgSDN8Pue4atQL5RUEMDIIIiSTa4N7xa8E7YF5uk1AwGU7nRcjyxALMpsYk2mWY78sXar3EqSqEbeP1E7M1ndR5lUOp8yCQJErO4tEgHGvgjhKOlSs9NG9YCEi4C3JHe8SL2w80uA5c02qZiigF2AAKEJv6gpjUeYAt3xUymURU00xpWNhyk4y/5JjUn7M1K71t8QOpHmcktQwKlRSIaxt9jitnKBoj1lGViBtcFp9/1xZoatTSu2x6ibH7csEawVvSyBgb32/v8AnjD+QqQDyIctjqJi1GpvFyvK++COcrF6OqmR5oBVe5MW69x0IxJxrw+xos6MS4YEKTCheY5mwnC74T4sgzJFYRAIUi6qxO5PtscPBQ6fIvqWLhhxHnheR8mgKcyYl2P4mN2P3xtmmU0mD3UrEdu2LpqCOV/7GBtdPMqoumEQB2JG++kD5v8AAxlqSzlmP7gV/czgmd107sW0nTqiDI3meYti+2ZG0ycL2VzdOnUdBdnrNpA7gGT0F98ECwm/W39cEtq8v/cv8YzmVPEWbFF8rVIAAZgxi8G5wXyvFEdQyuGnYLdibcuuAXDc7TzC1KFYB1FRgJsYmQeo6fGDPBuE0MtJpLdvxHcj+Aw+t4qUI3cWsqBPMTuPcebMEj6VSp6V6xNyeoNow+8WqhaYzRLmmyoWEwogb7c+fcKOeOWcQBaq6q1tZJA233x0TwxxZf2Ty2moUQ+YNMqEmAGne3T+GNOtsiKamrbjEveMMypyGsAbppPQyIuexxdzdJBlCgP4bAG4O9vt/wA4G8Dyp/ZK6BjUpmfLVyGMEWG0AAyO8T0xR8FUa9XU1V10Uj5Y3PmCI9V+VgSN8G/cVAEq0/EaU9KVmHqJWW3MgRE3tOwtOKgzS5NtVTyvKZvWxqBfUYMKpUlp35Ym4pwqk1Q0nQDS4ZNLCJGysTsCYNiDi3mcpUYJA+setlgqAsgWIjUQZnsN8eEJjiV87USnVQtSL5Osp/3FSw9OpIupncfwxtQzXkQahhFiTEgAjcm5iCCRghxnKKKeXV2qMZPRmIAuSNpnSLWGI+PZfTQCgLIsFJBJJUiW5G9iBiD+JAMr8TV1CnLsShYOhDTTLsYCqRYAggjoZuMLvHWYVnroCfUKfnD/AE6jrGsCWJgNMEzcYY/DvFlbK/s6laRpIFZSmogqIMiRs156bTgxwTL0a+XbLuq6afpJX6f3tQJHQyTHM4nEq2fc5xxIZisJzFRSRddJG3R1i15vznnhs8E+IssiBqiFWQFajKNz/uG3tzsTghl8qKRFJrqDNMmIZTyuuoEc1m4jYHEXEPCKFqjUoVKgBKgWRhPq3iDF42jBBY+IMqkucT8UIzUquXytWpTTXFRaRgarNHO/8MEv2dDDJTKEqNjEE7wP3zzMfOBvCppZULUqU4VhdZAsSd4Mk236nF6rWqMgfKRVJN1AgXvc2AjviXsNgxiQF2nMly7AAwkaZAEEDfnsd+fPHvmf/wAU/wDT+mCWV4fqWa6IXMSAZFtvc4vaF6L9sSlRkFxPnDMZx6hWfUQAomwAG2COXzQpIRTk1GiahtAH4UHIe9zihSSLCT064eeB5VaFMOoVqrqSde6wYhR174WUkmdjYiooyM/qAKXE/L0kUFkD6m1SbQdolTb0mcH6fFOK5umTSYUlGxRQJjkDf8sGuFZVsyAGAu3qDCdKjpbDhlcsqKFUAKBgqhvzxMrV6ilONg3T5n4tka+pneWJJLE7yd5xtkzUKEmmzIgGp1EhRf64/XtjrHGuGI7VAqAMGInr8fbCU71sjVJp6SjWZWEhgdwf9p6YGr84aNNVuTfV3+IDWCJG3UGP+PbDJQ8c+Wq6xqYEaIIeABAkNJmR1+MCqnhZ2SrmKemllZu9Vwumb6NI1FiDYAC9sMPgvwvRWifPTVVrWUkR5Y3F23aLwsnlzwwikdTP1V4ZcbeRMrePamZVVNBqahgaragbKZgCxuwE/OCWS8QUWMB1E2hjBv74XeN8GFGqHqAsnMp+IfhdZ3G09PfGtbg9KtQFXLhmgw6sL8j94M23A64T1VH9g5b1J0L1mvI4J7jzlKnWOcfoMQcTqtTioJKlgsDlPXptvthX8NcKqZeupdnFPTqK6tjYgFeRMx8Ya6rFyShAWR6WH8uU4x7dN8dnByI1u5hRAKlFg15Xb4xz3jPD2Suq0qLGmUGpkWYaTM9THLD1lWemfVpImxU2IG+BtXMtTqqCp8p2ZneCQBeFkc9hi2nDoxwILeFzzFHP8SzNBly8nSxW/QEj6T0vhx4dxCfPV/S6NLT+7HpPtaMKvHclVr5sVKKE0lZILWMAibbwPvgv4uy9R3Srl1LWKVdJvBI0yDexwe2pX2rjuXW5TyZvwHIEa6z/AOpVY6Qd1Umw7E8+2DGVyLGoJB0gTfFrhOUq6PWQ9VQGa30zsAOvfnGK3H85UoIrqNQVgasgkldj9t8L2VuWyZH9gMcLIuGeGkSs1UkxJtPpN9zbl0wYq+ubekC088QZfNLVVWU+giRe18RuD5qpJIA1HtJ9I6RAbCr2M5wfUqdxPMVOPeHRSd6yQtMkWuTJ39hvi/4NyFd1q1KRHl/Qwm5Om0DmBInBLxXV0ZWoyqDsCCCZBN/77YDf4WeIglRstUMCodSEdQII+0H4xr6FzYnlAXhiu4Rx4ZPksimKgBAc6ZcxBmAFLb9YMTOKmWU1aJFBxRqq8VF0tBE/5gTVHriRItJ22xrxqlUo5ukaAcrVPqXSYW4ltW2xnT7408QVSmYV0YI5WalpsIi0i55SeWHmfb9oiK93UkASpU8urRYeYS0in9Nzd2iAfck4w1WpslNnRNFmBQKjyfTGtrL1iTPti7xHLedSWqQA9MapJtb94EaTABgmY5TipkM4KqqlaQ4ujfiU3Ejax7RbpicyuDPDmAMwEdADBAIQmx9UKRfcjtb4xLl+HGlSpqf85FfQSY9VNzAJEWdDHS17YsZrKpWKpUOmoPoqCIawmASQ1+REjENLin7OVp5l1QkwNUw9j9MTaOpxYDEr31Aq1KDJXC6TUY6NYRQWYekF2tJAPP8AjgrwcUqSNSFVGYqVKEhahtB9JM/wvgT4t4WqEVqRHlEhmULOi1tI3AIvYdZwcp8Po5hadRQRUX6KoAlQRBE2sRbr9sV6MI3KzZqNYslqQBEshAZ5AsoJ9IA2mOuCOXe6yppt2Nva0gx2xQ/6HVUVIrFnZ/QTYIlhfkdPqPeBgRR8TMK9Si1JqiB4U2VwJgE64B6yMTnHcHjPUaqNClUbQ9NTFmXlO4MdNzgulMKAqqABsBYYCcJrXLVmSQfQy81n06uWrsCR3wcYc+WGa8eoJ85mknHmMOMwaUnz3lHCurHYEE4b6mYV3EGFAEHnLde/bCTSeQMatxRlqJMhUYEj+JxlgnE7y9l25ne+BUBTSNzFz/fLF4nAjgucDopBkEAg4LqcM1kFZxd5O85iX4kc06jQRLEH7j+mEzxCoKb/AN88PXjRVR9bDdLHup/r+WOacazkgxy2HthNh5YnV/x/lRu/UDcUzYdykkU9ZJpgwAwkA+4n8sdJ8KcRObyLU9IetShBtsR6WMkCIEEc9O2ORtVBO8XPxJw9eDvFpo1KmqkHFQDUUhSGQQJ5EGfynDtbbTz1MzVIbFJA5jZnM4qIaWZp60sqg2KsJ+kgBr9lAtvhaymQRdbUy9MH8DMbyYMAQPy7YtjOvXrCoZFQ+mVAgJJNucqvPscX8wqqHRWNTb1W+odzeJJ26DCeou3fXqAqpVGzjmR5ZChKMNBIuWMbXFu/fFtahICWLKSARtpHfc88UVGpdJs4MyRfaNJ5zO3vixlKRDMphTH4htsfvhFjGO5by1cgCQCovccz3xdBXbSIN5mR88umB2Vq1YuTGqTItPKRH5YtCV/Fcfhg7ncXEchiqwbCe0lnYAdfn+uJ3y2qQfqHMSCPnGVFUliq2jbaBz/PEuVrWIiJIJPYyMWTg8xexPYnvCuI6VqLUKhqYBLbSl4Le15wPOdDVGbzCyt9IERp67be+N8wh81yiFlVLxG5baDvYc7YrcYoinRy9VU9BOkqBFnEg+8jbvg1++xdq+pGn2qfL3BGQzi5Suadzl3aaZb8LH6hbdZwx0G9dQyLsOd/TAH8cLfizItFN400jIUEEHVzN97YzgrgoiyVYGZMw0zY4SupJG89x8BWztjq6BwVYAqwggixnfHI/EOSbJZkaSVIYNTaY9M/8jHTcu5Kpq5H9Z04FcbJeuyESVUaYANmHq5XOKaS01sfxK1oclYT4lxRmXLtqK1EIYgCVZXSxU367djga6AkGSW56tiD157YrUqCqiKA66ReCDtsMEM1V9asoDCI6b88X1Goaw8dQldC1iXODcS8okMTpbkWmLcgZEcsS55VzDqUPr81ZLAehUDTpj6iSTE8zPLAjNFlmRIBF13Ext174kpL/l1GosrPpYQwsexHTlHfF6NW64DHiBt0qnyHcKZ/ibyaarSrlTKgH/METDkXWA1uRN8aZ3VBLurUmF1LXo6h6iGgtoMkBhtMX5J+SrB9NSrTRao3CalURYLo1RMCDy64v5DMqa7IhKtH+ZBtBmF3I5kxEDDz6pVJ94ghoXh/huZq0KZSpl5o0vpbUavp5aQBqbne2AlXMU6VWVOYQsA3+TApqXEiRoInqJN8a8EpJSq1UEghufIECI5ARtg3mBoAYk2i3Y4Wt14B2gS39TaeTNsvxfMCkDGolgIAhgoN2Yk6doEAcztiY1kRqj+Uyo0MDYlDEFVHQ7x1OIjmCsaV1SbiQCAed9xtify1VVCmBJ5nefczgQ11hEEaUB6lb/rNKwI0g3ANOPST0nffa98F8nx2k7AF2ERIOxHKOw2wu+IOEisAdILLcCN/bA6grgSykFf0/u2CJrmA3e4UaSpxOo1qyC5YX27411jqPuMInCq6pmCrMqGFhZ3Jnbt2w16j3xqU6zeucTOt0pRsZnDmUU1CxDEySRMAbRyHfA/iNMNqdfYDnAG9hHUfGGnN5dXpgsAVN+4OAecyppAGS6kbTdb9NiN7d8QJ0rMAcMJP4S8Y1MoNFQF6MwI+pfbqO2Oj8P8A8Qco6z5wFr6gQR72xx18iXlqYt0532Hcxe3TFNldGMbxcAcj1xIEz79KrHM6V478W0K6oKT6tBOojYTywqcKr0qlVPNJCM0Egfh5xgNk10MKgIkEHSykgwfaDgpks0KjIulVKGSVAAEGTz9r4gpjmNVWtXV8Q6lLxVkVWo1alIpVKjaQRBXnp6HfB3w1wrRSR3DHzCphWE87RyOkj2nC5n82czm1Cg6S4hd9tzHsMPAgoWCgHXyMGCLADoIme8YraTtwe4op5koQEFlOnSB6S1zJi3wRbF7Lvop6lb1MdIAN4iTP5RiHhAQsoIhjqBYwRBUx8jecWXchNIRdMgTYksLmCdpEWFsIkAcyzE5xN8pUDlQ1o+phcmTcmcXKaorM9SXWSJW8G8SDe+KNGoLwALbNPLpHOZjljcMYYkwSCJix2mbdMDDY5niM8TYVpNmLSBqJ5mOfX3xdp1jqUt0iYkmPffAjLVgWn6QTPp5e3zguKjuJadKn6jv6uQ69YGK9yWGMTfLamOx6/a/8MeVCdxjEzANtx8gwJAjtEHG9EiL9P7nHioIwDBjPZmtKkxDJTlNRliPqLcyTv/TG5z1fLutQsXprGpSBGnnFrHnjagStX18x78rYm4hVBUg9Nz+eCVWEHvkRK5QDgdSz408rNZQVKdQMV1OkfiCg6x7gT9sc8yCMx0qbEyYMbdJ5jDR4NyzGWaQuqBqsIJaQAfwwenPCrXy6itWpm60nYRN4mJBHa2GtQfkG8xr+N7Kwn+2VVVQU0lZIYzfvG204m8mpK1CBqPq1rckHnGrpiHySUVCZAgjVyHY+2L/h3KCoZDFqSyoE2PXvGMw8DM03KoMzOGrqplng+qByJIPPv3xPRQMxF1YAgHqszbDD+y0mXy2UadojbpgJm+G/5jKKhBCiN7ibfoRgBHuKreHJB4k9PKDUZP8AIiMUs1lkWsWEqdMkKbH3F/vi0KNRSfXrBmx9JxDxDMFVao0KApkWM8t5+MUUHoGWU+Xc0bJjWwpqNTiS0xytPbEPAfCr5YVGJWo7nUSJHtvvj3w250KzH1N6j2AE/pGGDI8U1syAEREzzm4IwcEgFCZS6xwfGLvFKaq7ZhA3mBAGXkQpvb96MEstWVwGVpUgEfwGJOJ0oqH90gHtO2A3h+i4q1EQjyVaQRyY/UvtOBN5A57Evwa8w1Vc6gBsdz0xYFhz3x6RT1aCRrYTE3Ixp5hUkbwJgb26ctsUU/niKk5ExyJ39o/lilmGBCyABN7RYXxZRiQjEQzcpv7HFOvUMMDuoIuLSesWxBzmGqHM8WkKjaytyL2sY2jribUf+1/f2xlOsFVZMMVF+Uybfri55Z6YnyHuQ7c9RT43maAIRQzEGKgW0kb8ufbC3Wy5quWLBBBgBdo2GCfFmCV2BAE+oHmZ/qMQftygmwLTz/vfHQ2OwJAl63yuSZSr5FkpM0zpg3EGD6TBB5TtgRneBVEpeaCH2uNwPbpgzxCszU2U6gHB1RsBIifnFTL5ohCjXBBB3uD/AAxKb8ZlXvG7aYEyXC69SsEpeshWYyYUKoJaSbAQP0xrlmIRlQgGpGr/AGgciOpw3eHxRQE6FcCdWokErvEEwQDGF7i9dWzNVkjRYCNjA3/h8YMjhmxiAuYoCRPOE0Vp1E0zM789jz5Yd8hmWZRSjWCRAJ6GTEdeuOe0s7pdT+6wJ9gb/lh5oVjpYiIYi+ke4g8j7YDqeGBldPypBhTJBS2sKEi53fSAIMqRsWvM2xlalotrBaZIFwJgiDzxmV0hZXUDpgz9I1elyTuBffFf6ZFjuJ5fHe0/OE3IxgQ695lmlVi/PkYnl098TPm2a/IsAwA3sBF5gxinQpkmw54nIKkoQNxP/wBefzO/bAecQpAzNTQG6jbkN45fGCtFi1OTOlfSom4IG1+XXFLKpMg2t09jFu+xxL5gKqASTc9Incd/ecWXgE5g35IElqVBeAPVfYjSdyB82xtTPO8Y8aBKmGNoIO0742Sp6YvG8fx/TFSZIm9at9IMQOeKHGc1rDJSM6zpU7CWt9hOIuKZjSoQAs1RgiqNyT7+2NeCZKq9QPWTQlMkKh3ZthPYYvTWzeRiOpwGhnxBTmkMspMsoXUOUR/LCFnJyuZZCSwU6SYiVPODjqHBcuafm1KxBdyYi4CiwA9xf8sIH+JEGvqB/AAfiY/XD718c+4TSON4AmcXqNTy5g2IWI774Yv8PqinLKBuN/vjnuW4sXoGiwZnto09BtP88M3A6NXJaXJ1o31BQZTueo7i2M+yvam095mneA64h/OZ6pQzdQFCyOqshmFECGBwBbxVm3clctqUxEA7csPVdKeYpqD0kMN77flhdy4NKq6soBtEkwR1HaMALLj65gKGUjkcyDKeJKz2bKVD1iOXuBtgfx/xGFpNSNGonmKRDgRfc2OGJKoJgk3uIG0/lEfrha8a8CNRRWDRCksOQja+KUtW1gBGIYBQepJw7iAoqpIJGiCB0I5YbvD3EaNZNdNlM7xuItBxUyHAaD5Ya0kmnOqTItOBn+GvDBSyqsR66nqM99vywZ1QqXzzmKXOrAiGOK1GNUKomQPjeT8YuV1TLUCxF1BaOu/5k4sUKKBjUNyf4bfGAXGq4zKsisG1SqwZliNzHIYWGM5PuVUl8KOhBPgniX7XXarUAV1GkgdzM/aB98M2YUaybzIHYf2MK3EvDIyGX/aaDsHWNZOzfHSeWM4J4rp1ASZNRzITnJ3ibaf+MFvoLedfUOFD+SniHvN1Teynkd/YkYhq7EkzqNzbbCdmfGLK5peSUKNB1m/ew2m15ODNDiC1lLKrlok6tljocDfTWJgtDIgHUP1FBgbEARJtbr15Y985v+5T/wDb+uEOvmKj5nTmYgbAH0xyIHfEv7CnUfbBDpsdmXGnz7jdnfBdbMEM+mnA3ZthM3AxAPAmWQg1s6kzLBdIt2JYke8YveOePs3mZdNOiwa31GQSPbCkcsA9wsrBIUxfcgdTjfutStuszDorssX7Yj1w1uGZRWSm6HWIeQXZh0JgiO2FvxL4LDquYyC6qbjUaYMH3QHl/t5RihSC0z6oBIJAB6j37R841HjJqqLkaJNMLr8xp3E2QGZi9z7DFK9TvzkcCWs0pQjaeYqZrJqtHz2qQdWgUhcxzZhyA2H3wEqVliQZGOor4eARtrrMbDbte2OXeJUSnmvRZSFJHc74ii9LSdvqWtrKjJMp5bMgatc3tbkCb4efDnEgVhGDMg0kETvIBvzjnhMzhomCkX26j3GM4bmmyziohBEwy9R3wSxA4xJRtnXU6tTYhAvpVizA7huQh/8AbOJBVC6wCYJI0kAwQBBnadUiRywEymfWsBURiwbmd55g85wZWDS1AraQwuDM2gbGx5csZpBBIx1GeMAzKVUBiYkEzDd537+2JiSXMghjp+r97mfbY/ONaYVh6VIYD8JJDGQLzcD25kY9zmsvLrDQJty6nAiDiXB5lrzvqlV3iR1BNx742zSCFZZbkTEDaQPcXviPJU5Mz9Im0SSOx5Dnjeo8ahAIeCLyR9ov2x7/AI5Mj/lgTEQESLwPVyiT33xGzFTEeqYj+7YirMUUQ0yPUAfyb564WeM8V1Hyw8azpLfqJ/I4hKt5EknAzGLxRxSnl1opT01MwrLUcgghQCDpkWkx9vfDRk80nkpVYgyoJY/z++OTV8qqyJJ2BKLHLkOu2G3w3w9Dl9RNQmCyyzEKDtY25HpvjUBCr4iZ7oDyxjBl88a9aB/pgTteTtjl/FazPu+ptUGZkX5zuRjrHh3KQgaCGY3P5fAxz/xDlf8A9lVXTbXIA6QPznCw3jLOe4eraX2rCmUKPSuqprH1BYkjqcaU8xVp3GptPIAEe0bkHGmVzxoyjx5ZBgnvtbcdMDmzLhZ1NHe0+2EghZsmagHE6HwqsXpJU0GmDYqRER07dMT8WyYqUw0xFz7C/wDX4wv+DeLtVoMjNJBMe3LB7IZkVaZHIyCPuDgBADFTM11ZH3CIfFvG9HLsy0R5j8+k/wDlz+MQ1s62dywuwYsupNgJYXjnPU4JcG/w8o0axdyagB9KMBAM8+vLFvxh5dOpRZGC1WYKFHPvHbBs0BgtQyfzGUsyeY25JAtLSekRihltNCgZMLTW/so/pj181oos72CqST7DGlLLCvQKn1K67A3II64ASSRkcRbaQTn8yjwvifnprLLp/dB5dz/LFrg/D08xq2kLqsoAj09T3OFPK+Emy1aU8xqbXCiYH+1sPeXBi4jtiLVCnwPBhbGAXiAvHAfMItBCFQmXaeQ2UD3uThbyfh7yhoZlksIqDrfT8fOOhLlae5UH3x5neE0qyECxjl2Mj88Erts24k1XpWMYnPuNcAFZYZh5ygw45xyb/aevLEHhzidTLjy8xTKozWcXHc+3OcNacCcqxrRadIBm3c9e4vjTKwqBKYBUSQb/ADN5wQ3+JRuYx8inkQMXp11LAQyWP/jsDfE37I/b8sXMxl/MdaiEAizgG7X5z84t+dS/db7N/LAi2OoT5gIO49lTmcuKlC1dVurW1DpJ/EOXXCNmHzJI1TSDc2RtxuRO+OtPwrWNKyI/FMAj++WFbxf4ZqOWrU7VaADRMiogm1z9VjBG4seWOhKfmZOQDlTFQcIqvvXI6MFj8u89sDK3AMxlnFSkdZBmRv8AIO4PbBCr4jRUVg2on8I5e/T2xPwbiJzRAY6QDAkmw3+2AbrFBJ6jDLWx4PMJU+JZyrlK1epRWlTpAS7kgM5iAi7kyZ6DC1k+HJXoVatQsazXB5CD+kc8OnixGfJ06C1GKLqfTb6gRud49RIGEzLcGrAMEzCLNyrSLT7YmspjKcQIVwfMZEVa9AgnqMRPUOxwXzvD6tN2DoSBuyglT3B5jEXD8qKj2GoKJI/vfDYbjmLugP1M34JxFqJlPlTsR3w+cF43TrAJqKktJpn2iVvBPKO2EvO5MAFkBuJkd/0xQUke+APWtkKrFBOuUqiCyzJAuxuP3hA5He98WWtDK31DdTB7ggH9ffHLk45XAAFU2sAQDb5E4IZfjGdYFkjS0AnyxE/O2FTpT+YX5h+J0atnyjKzL6tO/W0Bvf8AXArPcaSJYhSByiTe8jeb9MIhfMu41VWHOx2j/wARiyvDNJMiGsbnUeRnrBF/nE/1hjyM8LeeBD9DiXm64LKhgHkTBm/Qe+KeXCLVYRqWZv3/AOcQuSqhS0iJkc43nnOIBmwgk7mwHMzt/ZwVVAGBKlieTCFRDUPlUU1MTA0za/1G1gOpw6nKCklKnTMeWQCuxcbEA9DvfphY4HUNIuHIptUgFuaifpvykknDRleIrSXTUPmMPxKL/H9MCd+doidlu5uI00aqIg1MEIGzEQPkWxypzrr5iop8wF2AbcQSSJncRg94zzdCrSpmk+oydQ2i2xGFKlxKmLKoS/U77dcTa24YEe0NQZtxMs5LKVa1b1mKaHe9yNgo/jhg4zwoZinoVwhVpuL2kdRY/ngfkM/NmOkRv/ewxtXzsN6CLbMOf3wg5cuMeprFfUE8KzFXJVm1HWmx5EH25Yb/AAbxVXd1B3Mj5wrcXTz6bzHmgalYWYxuDFjbAfwjxE0cxqZth7g3Fvz3wZ6hahb3AWoMYxOtcfzNVDTFJNQqMVLEkBLTJjlE4B1K/m1svTZKZILOGVibAReVBG/5YbslWSqm9iN8UsrwNErGtMnTpUdBz9yeuEl2jnETSwKCG7mviPLF8rUpgwXXSD74WfDfFauVApVlYgCVYA7fz7YauKVwYHIG/wDXtipTFyCediRtzE9u+BC/aNuOIWoDZ5DubN4wy8SXHTa+BdHxM2YqGnl6Ztu9SwHxufjG3iXJBsu6qACwtpGzi6/nGOc8M8U1KJLEHUd+574bpr+VCV7/AHLrTWBOyUsipH+azN15D4GK/CFValRabEoDaTMdROOd0fFmaqMGcL5X7lwG9yP+MOXgfSKJgRLE/e+BvS1a+UG9BCkmH/2h/MK6TpGzcjPTC9n201HEehTNlNpgm/8ADGnFfFJpuRTNNhMSTzPtijS4rVqK3mFSu7AWtgQqYeR6hKdO3cvUKYqE2TSSPWB+QHbri/8A9Pp9T/fxgVlqdhoPuP72xL+zVOh+5/ngZPPcOyY6jtVqDT/HFDiOeSmqliBJhZ5k7AfacL/GPGK0agy6IKlWfUNUKvud57R7xha8R5TM5hqdc1LqJprp0053IFydXe+OptuUDaT3MGuhic+oyV+E0K1MIFpR+7Agj4uMc54TlBSq16amQlUqD2G2CHC/EVWt5hy+UXzlXS1QkALJieVztgJwrMtlqtQZn01NWoq3Ob/IOEaqnQMCc/qOKy7gfUauPUiqVG1T/l6l+VBsetiMLngql5rnWZ1c+Yj+9sEcx4hy7q4a4NJlABiDBiO0kWxU8KZEIV1QSQrRyOqLb7/1xfBFZ9QmcvwY2Z12FAwYAGxG2okAD7jHMMzl3ylcN1uCRZgd5x0zjDERpIAiCJvMyPgkC+FbxchakqBZaQBz2Fz9oxGmbacfmRbWCufxA5zyvMQgO4BJ+07YwZ8GnTXQoNMkBwLsGbZuscsSJ4LrGg1ZWUlblBvHOORPbtgRkSpEMdv7nDfjjxi65Jw0aFySMLACAJmAZ36dCMaUajpq9YgW0km/xsD3wvPmHptvqH6jlgrw3iOsHWCQbWN7jkTihUywGTiWqdb1M0MAwiwsI/s7dcb5rNgw0kTA26e364GHPFTBDEDY2Bjlb9cb0sx55KhtIkWP97YjbLBcnEvebTWCJ1HYb39h1wyZTgaZdP23OelEIK04kydtXPVzAwZ8B8Cp0cu2YcKXdjDwPSgsIvuTJ64A+MOINmammqpFFfoQGAbfU3+78hjx2gcyFqew7VE2p1MtmiTTcrN7zYfw+cbcKom9NapKg2YMFn2JxSyNKlRChKauSPUrEwem36Y0bLKrAiywTc/12wqUzwI1X/HAHLRlzXD0Yf5cEixuNRI6kYoZvg+UeEqs6VOgA1A/oR2xSo1EM+rTb0lTEnG2QzjHVq01QP3lH53/ADxRFZeY02lA4UwRSyz0WqKWNSmDpQmRI6npbli7lc4swdoiwxZ4o7uhWlZG3RiCLfukiQe1/fC15rUzDCD3wUrvhFUouGjlSCMVCK5cnc2WNj8YuZTw/SpJUpADVUk6jv1Gn/aDgBwXjqojBwbwQV/v5wXo+KaZBVmjozDf+RwhalwOF6kNK2RzmayjaILLysTPsemGTJcYzFb/AOPQvMnc+w/jink+OUmWTVQtHW89tsEldyFKAOedwCL9OmAWsx7XmBZB2ZYqwATcn8QJ59+UYxTINvSQBve3f2xp5uosCZYCGA5DtywPqZ9aPpqMp5gKZJ7nphYIx6EiusngdzepTNMMrP6GNjuw2gfGOf8AiLhlNGcAnVOodCGvb2w3nPLXqAKpUSDvzHOMReKMnr9LX2IaII9vfGlpldDk9RxaSDtYcxJOcbQFI22GDmQ48aaFAbMpAnlIjFf9jVXUGSQQZ6/HXF6tlaZfUPUN7iL9+uHH2sORDpSx4aD6VVAFGkAAR7jrJwa4PkajqXpqXCm6sYDX2Xl3g4sUuGpWcGL6WAA5mPSO2G3LVUVUVQFBUEAfGmO84V1DhAP3FNTf8fgIKoZkwdVNk5kFTAA39SyDfEvnUv8AuD/2/rgjVK3EAKAOfUwfzwe/6DR/7NP7D+WFaqPlyYg+rC9ifPORqNSUQ2osQ5ncmL33O5+Rht//ACtHpwNwBC6TJOwubW64Uc+tSkFRl1CRcGQTzGqJ+MTeHcurOxMalNhzAvjasqV/JoJSANojR4UZaUggf5kkswuSTILX2wQ8VplWFKpmgsBonYkRNovF8LNeuwhBebCcUcjw/VW15tDUpQRoD3EjcHaQeRtvgC0Bn3lsSz5UYUZlfxRlcvUYNlNAVZlVB7RJ5/0xQyObzaMFohyRsoWTf4nBfg/hpw4IqML/AIR+uJc7mmp1qlNmAqU232np22g4bDj6jmAFftuCZo3Fs0tMebRBjlEEf+XMG3PpjTxFxnzcvSIpNTOvUp5MAIMHp/XBDMeIwEPmrqYjQsxInZj1ET35YbOI5RWoiU1SApJAMdANoA7YA9i1kFh3LkE+IaBfA/FdZCA2qWItvyPvhZ8YeGmoVS6XVy0gfhYXKn4viTL0/wBlzHQs0oRtF4+xw38XzKZz/LQr50BnB+lWW0k9SOXvi2fjbcvRl9u/GZzjglEVm8pmjp264utwmpTqsgBZYnUvT+fbF1eGrRqFlIqAmQQCImdhJn5wYqBTADRqFhNh74u1nPHUao04ZMN2JVynDaSwDLsbkk2I5W64IZnhGWYqNK0WtDgEzAMz1O2NM3SBX0CXA3B9rHlirkeKkOwdDNwNV8BO485jZrQcYk2VzYQmkWLJqtcgEzvHI4M0OCVK63qAU7FZEmP5YEcRo+cupQoYmTAjYcu3virwDjlQnyxV06DEW2ndZxV1dhlZVjt8OsxxpeHaAJ1OeUD6YOLlXhmUVRrCQJOpiDJ6Enf2wDy1Gk2o161UsTeGI+0fpiLO+GELUKqO7Uy8MrNNuo+cJMOfJjB2BuiYZHDMo9vJTSRcKDv1BHL2xSbwplEkqHDbxrafseWCHF+KeQ1OnTp63ZfQBzOwB7b3xcp0akhqhAaOQMc/vgW+xRnPBg/eYsZzhCss0C0r9WsiCMB2zSVNVOqqnvN5FrHFvxCXzDu1KqUpqI9Ng3Un9MAcrwVqbSXt7b898aVQwuSYwDZxxxKdXh5p1CokrupxvmaiqgJJBJK/MDDEqEkaW1aiAJIABJi55DacQf4k+Fq2V8piAyuLsgMK4/D9rzzwwgLRfUulS7c8mBaHDzThmiSA0HpPPD9kOHUqia1EBhZkJUr39hjnNTjpfTrW4ABg7gYY/CfEWALJHlkkMrHaOfTphbUU2MuR2J5b0xjM3zDZmiDqappaYY7N3n4xRSpHc4bafiulLUqtMqLzNxHX/jAepwqi5Y0a66RsGF/YYBU5HFi4j1NwWDhnXH0mO4/njDmnP1OT7mcV84NDMo9UcwLHrGNdRt35c5w1gEQ39gZyTzDGUfX9R229sE+FcLes3p26nb+vxjXwzwR6l2svfD9lKAQAD74WdxnAgNV/IBAVTuVOE+GCu09/UAT/ACGCL8O0WKkYlSriyM0SINx3xYVVuv7nPW6i12yTBNfJMSCsG4BGGqP9wwDdeYx55rd/vi1WyrIxBOWbE5a9LzHCakqggEsPpEiRsMQ1vDwgavS5B0lGMiPm495wM8HcZHmP5sJYlUNgSdxf7fOC1biyu5JZVEQBMCw5HnfmLYuwsVsDqPo4ccxc4fmj+1NTcn0CBO825bYKvxWmpv8ApihX4UlXMGqlUbSwQDcyIA25bY2bgCAAuzMY6xYYK4QkEya2cAiEP/yGkphTcGb2G3/FsQeL+BCs616LqKlUBtOqQwsJkfSRzDR2xQzeRopUVQoCmTJMmw/if0wRW0EmwtMxGJXFfkog2Q2dmCct4XdyENQa76P3ZuQJ74beFeNKBpqlSRVUFSmndvfbA8Z2mpBDekwQQslImZHIf84ovUpjMB6EAtBLqYOo6pjpf7zijKLf9BPFdp8ZdznBVqPTq16qqGYpTo0yDUJ3af3EA5xPTfGteoFr16dKminQEApqQdCzJaSZYyJbnbE1ZVCoAPU0kkySpm5Ji5kz98acIotTzQzBiIIYG0iI+/PEtZ44HULXWAcnkyrVylVqBdVML+IbgjrzwTThiVMuahDK0SrCCrWJMjkJBv2xZzWfIOYCoAtT0qvOTAMfM2x5xjiaZanSpIbs4BM3/wAoASP/ALbH3xfTJ8gO7iRrdQ1ONvZgPhlc2V0dZsZ/h3wVIRyPTIUn6xHxPxtjKFMVGBXRO/qMKbTf90nqLdhiNs0f9INo39LQLb2ixB21TfHraSvI6jWl1iXLtJ5hHJpk1c+ljb6WYkHlAGB/FuG5VmmhTZCeRsJ5xeRj0L6gqnVA9QW3wOuKNZ6uowLAwCT+vfC4XBzmNGteDzCCUCgGpottaZ2A9zbFqpTzNPOUsqaganJf0i+xsxwucRzGZy+ioGEODDSDcbgg3BGGTwmtbz1qV/rqKSDvPY9/0xFowpYwVj7zgeo2rlwXFVt0GlQYF/xffAvxHxOYpKfqMHSfw/zxU8XsdSqGYBiTAsREXnfc/lgVQKalDaiBckC5t25HCdVOQHM9TTkbzzAGYzBpuyIZAMCf6b4IZPg+brwRTKr1aw+xw5JxvK2cUpKCASsafk4p1PFzsYWmANhqb+mGTbYR4rK/+Q9CVeGeFGpeupUgL6iEEsYvAnadvnB9fEa5tfJzGnTVIUKo+kk+kqd9QP3vgx4Q4eromZqHU7TChpUcj0k2+MaZnwdRQtVy1MircoNR0Ix5qpsD06Y0NPXaFyxmPqdSjOQfU5B4v8GVstXK6SUb6XUSp+eXscaUuEn9m8kNDFwxPI8o9sOfEvB3E6lNyW1OAdILzPtyBice+Ef8PqpHmZrWrgwoNm0nefnByvPECLeOTKHharTywC1V86EZbxbV0nkMT8K4EMzWAVyGgmdIsOQ6fOHmn4Py9JSxTURtqPPljbJKgB8kCxg6YEQJIEbn5xRqx7krqGAypnMeKcNSjValUMMDzaPY40o5NdQIHzhm/wATOG0Tl6Y8uKhMgxfqQSPcYSvB4I81eStb+OFr1AU4jlFxbBJnU+FIFpgdsXQcUeFtKDFt3AEnbGTulXyWkqtjZswqiSQBikjO/wBIgdefxjytUSmpeNcW1SAs7AF2OmSbQJOPVM9hxWMyhRR9jLH/AFuiIBeJ5kED74tftdP99f8A2GFXOuKq1AaTUqlKNat3mII325jC95fthgsynDjmPJoa3GQTK71TrQ2kARIB69sBBTDVDqEiklUoDssNIttAJNjbGYzD2nPcz9VwBiU+BVCK9YC1p+Ywb4m0Gl/5N+k/rjMZiL/9Izp/8xFvj9Qxvs9vtgfmK7aUbUZM39jbHuMwZPqIN+zG3hPCqTZVmZJa3M855TGEvzCoIUkesjGYzE1+4OzsRp4TXYhVJJAcEfYYeOJ8PpikGCDV1+38zjMZjO1B5EdTqKXiSs1LiJVDC+Ypjv6Tz74KNk0ZcwjKGWmRom+mdwDvF9tsZjMaml+kzdceom0KzLWdFJCqYA6fxwzZWmKiEONQCMwnkQLR0+MZjMMP9YkhwwlXI1DpU8ywv8xi1TqHUb7NbGYzGW3udlR9RC2XoK/7MHAYeexv1FOcMSIPNoW3Z/0GMxmEbvX/AHFn+5gLxeP/APWByFO3aWM4qIgAdh9QiDjMZg9P0Ea0/wDmJUmWE3uPb7YYfCnD6dbN6aqBl0zGwnvGMxmD1/YQesOKWInRqo8sBEAVRsFAGMS6kne2MxmNOce32MWP8R87Uy6o9F2RjvBMH42/LBPwdxSrWpqar6ieoH8BjMZio+0k/WFPEQ/yo/3LhE8A1mH7UoNhWcAG8X74zGYo/wB4av8AzMk8dICMpN5L/oMLuWoKkBQAIO2MxmF7+jGqPUbeCH/LHtjKjE1oNwBIHfGYzGDZ9TG1+8K0qYbM0qTf6bKWZdpI6xcjttgFwyqcxm6aVvUhp5pSsALFN4SAsAEA7i/2xmMx0P8AGgfCJl6n7Tfi6Cc03PXTWZMwq2GE79pbrjMZhDU/6mdBpf8AIf8A3oT/2Q=="/>
          <p:cNvSpPr>
            <a:spLocks noChangeAspect="1" noChangeArrowheads="1"/>
          </p:cNvSpPr>
          <p:nvPr/>
        </p:nvSpPr>
        <p:spPr bwMode="auto">
          <a:xfrm>
            <a:off x="155575" y="-144463"/>
            <a:ext cx="304800" cy="3048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MX"/>
          </a:p>
        </p:txBody>
      </p:sp>
      <p:sp>
        <p:nvSpPr>
          <p:cNvPr id="5" name="AutoShape 4" descr="data:image/jpeg;base64,/9j/4AAQSkZJRgABAQAAAQABAAD/2wCEAAkGBxQTEhUUExQWFhUXGB0aGRgXGB8gHBscGx0aHxwgGyAgHCggIBwlHhwYITEhJSksLi4uHCAzODMsNygtLiwBCgoKDg0OGxAQGy8kICQtLyw0LzIsLCwsLCwsLCwsLCwsLCwsLCwsLCwsLCwsLCwsLCwsLCwsLCwsLCwsLCwsLP/AABEIALMBGQMBIgACEQEDEQH/xAAcAAACAgMBAQAAAAAAAAAAAAAFBgMEAAIHAQj/xAA/EAACAQIEBAUCAwYFBAIDAQABAhEDIQAEEjEFQVFhBhMicYEykUKhsRRSwdHh8AcjM2LxFVNykkOCFiVjJP/EABoBAAIDAQEAAAAAAAAAAAAAAAMEAQIFBgD/xAAqEQACAgEEAgICAwACAwAAAAABAgADEQQSITEiQRMyUWEFFDNCgSNx8P/aAAwDAQACEQMRAD8AQuJ5Hmrq2mZvBN9xNj8HE/Cs5DA6QSl9LjeRY/fHUMpSylKyZcCqJC2JDEGJVmneO+4xX8XeGVr0WrU/TmKbuZgjWgP0G0GBscA+I4zmbv8AcUOOODFnzUztEoy00qqPSTYATyPIG4M7fOLvh3jLUQaFbS66brIaRcAruNQjbCVlM3eGUixuOv8Ac4ylmC30TqFwQPv72tgW4iXv0i2qdnfqdbyLlE0I2umVUTUhQZiWSJk8osBJmcT8H8M0jlatMsVpECHtYhtTMJ5A6RJ6HC14F4O70XfMVCMsrEH1AAddwSRsIF78sU/GviWpmCaGWBTK0zAUWapEXM7rMwOe98MFgRkzNYlSEY4PuaePmpkpTy+ZNZLl9bCNQjTpsBG9xhdoZ/OU1szkC40kMLdR0wQ4e+StSqa9R/8AlPpAMT1lQPY74JLwRDS15Z9bE+l9cQARIiLneZwqalI6GJq12VqNu7/uVuGcZdqamvUk8go2jae+D/Dc1RaGDtPNZi47DtOEzjnCaqguVNOoNxEahMSOW9o9uuBPC+OMtRQV1co6nCd2jDDIhyyjidLzeeBdaa+q94F1HP5/rgslBtJAYOpkg7EHfbaL8vtgXwrJQpapOtjJItHYe22IarvTeEBUWOpiNJB374y2UZ2r6kEZ6lPgWT8qVbf1Fp31bse/OD0wRzD1FrhQwZCAQed95xcp5paoXWFLRuLEexxQyUitUVxddj1U/TixcuSW7ngIfyqFrfhj1HtidcqiyEVVjcgD8o3wN4VXc1ai20AC/Qm+n32OKtCpVy+ZbX6qFZpVhPoY/hbpMWPvgKqeQDzjMXcHMJf9IywEGjT530gXO5thc8a+GRUoipl6Y8xIsvNRNh1w4VsuHX6iOhGN5AGIW6xGD5gwROU+GsjnNJenTOqm59Js6nsJB57YdvC+TrlS9ZQgJBVIgm1y0HaY5Ymo51VzlRNYlkV/bTYg/EYNyABa2NxX+QA4itpIOJW4lQL0alNAAzIQs7Xnv1wI/wAP3eq7FmIFFPKKuiAyI1AQfUoIsT39sF+K59KCeY5IBIUACSSZgDHnh7h4oU0Cmdbuz6h67mY9xMR74LWcQDfWT+axzQUMyqIsF5GbXMi97DltGLPCKXqzJLSzVSJmLCNIttbnvgdxVvIp1K4kVGdQiwNIvZYAAhr/AFXvE3wQy1ZFpGtURadR9OtlFiTZbiZWbTPMDBgeYH1MyWZTzKtIj1KZMBh7Q0R/9QZjGmSqO2XLeWVckyp0hu09Ad73j74izGZalQTUpYEzUfXBUNMsgvqaeWKvDayik9UVfNTQSrEkkkTEyJkE7cse6lgsipZjL/suiQ7OXWoFjVN9QIN9z9oIm2F7NcDyxy1WktNjBEAv611XBVjG1xHfE9GmvlIp06mGp3AMs1hqN78rdAIx5Sy9e5ABUCecc73aR0xGeYVUEWH4K9KoqV2d8tEeasaqVwB5ik/TcSR8dMG38IZpQfKenWWLaKkbixg26RfngumbUZTN1Cg/0dMta5kBfckiI6jAnwR4lSlSOWroGqppSkWJIMmFWNgFJ35iOmGqrT0YvYsurkc0KNDzaNYNRM6lKtI5EiSQwvy2/Lovh/idKunmJHmwBUWwaRzZeuEyv4g8hF12ZqxUqoMIqzJUnqY3ti/k8jSLq6wtWxUj0vc+r1KdLi8ww5YZYGAXiNtby8vSqVBIgFjub9h3N8fP2RyJzOZr15YimHZmkTvpB6EmdsdM8a57NeSQjhtK6vLCEGpPOZMqs6iB+7fCv4G4QpyZqENUNRipRQAsg21nYCfVAwC07UJhqz5CUuDVKQI1/ulSCCYnYg9cF9GW74LVfCFJqTlaTrW/CvmSAR0nYHv8YVvLbo32GM0Jnkx75vwYY43xinlwaRAqVDonV6grCDCLFzqAPYjATiviKtUptQqLJDFi1SZW17Cw62x42SoUNNTMMatUlmi8MZGkjsLm9jOK/Csuc1mxZhraY/2CNU9o/M4ZYsTiHq0SMDZbziXqXgtFVarZgaQxDAqUIN+bb3j4M4F8SoU1qaaaaABDENqnvqjoR+eHTj/iMrUekoS25bbTsd9iOs9cB+A+CsxmRqnyUIlGddWoE2gSD3+2IYZ4WN6awVjfacD1BWe45qTK5VFYIDqflrfrPYC3vh0r5coE86kjUwQPVBEFQAAd0A5t2JvIxyjjVLRVZGMmm5UkWnSYt02x0DwVx6o2mlm/VRb/AE6tQgQy/hJm49+nPBaz6MV1VQcblGRCKcPydVkU5cAmdUs5QACY7EiDeIkA3wA8T8KXLZhK1JfLpMBpZBK6tiCbgSDN8Pue4atQL5RUEMDIIIiSTa4N7xa8E7YF5uk1AwGU7nRcjyxALMpsYk2mWY78sXar3EqSqEbeP1E7M1ndR5lUOp8yCQJErO4tEgHGvgjhKOlSs9NG9YCEi4C3JHe8SL2w80uA5c02qZiigF2AAKEJv6gpjUeYAt3xUymURU00xpWNhyk4y/5JjUn7M1K71t8QOpHmcktQwKlRSIaxt9jitnKBoj1lGViBtcFp9/1xZoatTSu2x6ibH7csEawVvSyBgb32/v8AnjD+QqQDyIctjqJi1GpvFyvK++COcrF6OqmR5oBVe5MW69x0IxJxrw+xos6MS4YEKTCheY5mwnC74T4sgzJFYRAIUi6qxO5PtscPBQ6fIvqWLhhxHnheR8mgKcyYl2P4mN2P3xtmmU0mD3UrEdu2LpqCOV/7GBtdPMqoumEQB2JG++kD5v8AAxlqSzlmP7gV/czgmd107sW0nTqiDI3meYti+2ZG0ycL2VzdOnUdBdnrNpA7gGT0F98ECwm/W39cEtq8v/cv8YzmVPEWbFF8rVIAAZgxi8G5wXyvFEdQyuGnYLdibcuuAXDc7TzC1KFYB1FRgJsYmQeo6fGDPBuE0MtJpLdvxHcj+Aw+t4qUI3cWsqBPMTuPcebMEj6VSp6V6xNyeoNow+8WqhaYzRLmmyoWEwogb7c+fcKOeOWcQBaq6q1tZJA233x0TwxxZf2Ty2moUQ+YNMqEmAGne3T+GNOtsiKamrbjEveMMypyGsAbppPQyIuexxdzdJBlCgP4bAG4O9vt/wA4G8Dyp/ZK6BjUpmfLVyGMEWG0AAyO8T0xR8FUa9XU1V10Uj5Y3PmCI9V+VgSN8G/cVAEq0/EaU9KVmHqJWW3MgRE3tOwtOKgzS5NtVTyvKZvWxqBfUYMKpUlp35Ym4pwqk1Q0nQDS4ZNLCJGysTsCYNiDi3mcpUYJA+setlgqAsgWIjUQZnsN8eEJjiV87USnVQtSL5Osp/3FSw9OpIupncfwxtQzXkQahhFiTEgAjcm5iCCRghxnKKKeXV2qMZPRmIAuSNpnSLWGI+PZfTQCgLIsFJBJJUiW5G9iBiD+JAMr8TV1CnLsShYOhDTTLsYCqRYAggjoZuMLvHWYVnroCfUKfnD/AE6jrGsCWJgNMEzcYY/DvFlbK/s6laRpIFZSmogqIMiRs156bTgxwTL0a+XbLuq6afpJX6f3tQJHQyTHM4nEq2fc5xxIZisJzFRSRddJG3R1i15vznnhs8E+IssiBqiFWQFajKNz/uG3tzsTghl8qKRFJrqDNMmIZTyuuoEc1m4jYHEXEPCKFqjUoVKgBKgWRhPq3iDF42jBBY+IMqkucT8UIzUquXytWpTTXFRaRgarNHO/8MEv2dDDJTKEqNjEE7wP3zzMfOBvCppZULUqU4VhdZAsSd4Mk236nF6rWqMgfKRVJN1AgXvc2AjviXsNgxiQF2nMly7AAwkaZAEEDfnsd+fPHvmf/wAU/wDT+mCWV4fqWa6IXMSAZFtvc4vaF6L9sSlRkFxPnDMZx6hWfUQAomwAG2COXzQpIRTk1GiahtAH4UHIe9zihSSLCT064eeB5VaFMOoVqrqSde6wYhR174WUkmdjYiooyM/qAKXE/L0kUFkD6m1SbQdolTb0mcH6fFOK5umTSYUlGxRQJjkDf8sGuFZVsyAGAu3qDCdKjpbDhlcsqKFUAKBgqhvzxMrV6ilONg3T5n4tka+pneWJJLE7yd5xtkzUKEmmzIgGp1EhRf64/XtjrHGuGI7VAqAMGInr8fbCU71sjVJp6SjWZWEhgdwf9p6YGr84aNNVuTfV3+IDWCJG3UGP+PbDJQ8c+Wq6xqYEaIIeABAkNJmR1+MCqnhZ2SrmKemllZu9Vwumb6NI1FiDYAC9sMPgvwvRWifPTVVrWUkR5Y3F23aLwsnlzwwikdTP1V4ZcbeRMrePamZVVNBqahgaragbKZgCxuwE/OCWS8QUWMB1E2hjBv74XeN8GFGqHqAsnMp+IfhdZ3G09PfGtbg9KtQFXLhmgw6sL8j94M23A64T1VH9g5b1J0L1mvI4J7jzlKnWOcfoMQcTqtTioJKlgsDlPXptvthX8NcKqZeupdnFPTqK6tjYgFeRMx8Ya6rFyShAWR6WH8uU4x7dN8dnByI1u5hRAKlFg15Xb4xz3jPD2Suq0qLGmUGpkWYaTM9THLD1lWemfVpImxU2IG+BtXMtTqqCp8p2ZneCQBeFkc9hi2nDoxwILeFzzFHP8SzNBly8nSxW/QEj6T0vhx4dxCfPV/S6NLT+7HpPtaMKvHclVr5sVKKE0lZILWMAibbwPvgv4uy9R3Srl1LWKVdJvBI0yDexwe2pX2rjuXW5TyZvwHIEa6z/AOpVY6Qd1Umw7E8+2DGVyLGoJB0gTfFrhOUq6PWQ9VQGa30zsAOvfnGK3H85UoIrqNQVgasgkldj9t8L2VuWyZH9gMcLIuGeGkSs1UkxJtPpN9zbl0wYq+ubekC088QZfNLVVWU+giRe18RuD5qpJIA1HtJ9I6RAbCr2M5wfUqdxPMVOPeHRSd6yQtMkWuTJ39hvi/4NyFd1q1KRHl/Qwm5Om0DmBInBLxXV0ZWoyqDsCCCZBN/77YDf4WeIglRstUMCodSEdQII+0H4xr6FzYnlAXhiu4Rx4ZPksimKgBAc6ZcxBmAFLb9YMTOKmWU1aJFBxRqq8VF0tBE/5gTVHriRItJ22xrxqlUo5ukaAcrVPqXSYW4ltW2xnT7408QVSmYV0YI5WalpsIi0i55SeWHmfb9oiK93UkASpU8urRYeYS0in9Nzd2iAfck4w1WpslNnRNFmBQKjyfTGtrL1iTPti7xHLedSWqQA9MapJtb94EaTABgmY5TipkM4KqqlaQ4ujfiU3Ejax7RbpicyuDPDmAMwEdADBAIQmx9UKRfcjtb4xLl+HGlSpqf85FfQSY9VNzAJEWdDHS17YsZrKpWKpUOmoPoqCIawmASQ1+REjENLin7OVp5l1QkwNUw9j9MTaOpxYDEr31Aq1KDJXC6TUY6NYRQWYekF2tJAPP8AjgrwcUqSNSFVGYqVKEhahtB9JM/wvgT4t4WqEVqRHlEhmULOi1tI3AIvYdZwcp8Po5hadRQRUX6KoAlQRBE2sRbr9sV6MI3KzZqNYslqQBEshAZ5AsoJ9IA2mOuCOXe6yppt2Nva0gx2xQ/6HVUVIrFnZ/QTYIlhfkdPqPeBgRR8TMK9Si1JqiB4U2VwJgE64B6yMTnHcHjPUaqNClUbQ9NTFmXlO4MdNzgulMKAqqABsBYYCcJrXLVmSQfQy81n06uWrsCR3wcYc+WGa8eoJ85mknHmMOMwaUnz3lHCurHYEE4b6mYV3EGFAEHnLde/bCTSeQMatxRlqJMhUYEj+JxlgnE7y9l25ne+BUBTSNzFz/fLF4nAjgucDopBkEAg4LqcM1kFZxd5O85iX4kc06jQRLEH7j+mEzxCoKb/AN88PXjRVR9bDdLHup/r+WOacazkgxy2HthNh5YnV/x/lRu/UDcUzYdykkU9ZJpgwAwkA+4n8sdJ8KcRObyLU9IetShBtsR6WMkCIEEc9O2ORtVBO8XPxJw9eDvFpo1KmqkHFQDUUhSGQQJ5EGfynDtbbTz1MzVIbFJA5jZnM4qIaWZp60sqg2KsJ+kgBr9lAtvhaymQRdbUy9MH8DMbyYMAQPy7YtjOvXrCoZFQ+mVAgJJNucqvPscX8wqqHRWNTb1W+odzeJJ26DCeou3fXqAqpVGzjmR5ZChKMNBIuWMbXFu/fFtahICWLKSARtpHfc88UVGpdJs4MyRfaNJ5zO3vixlKRDMphTH4htsfvhFjGO5by1cgCQCovccz3xdBXbSIN5mR88umB2Vq1YuTGqTItPKRH5YtCV/Fcfhg7ncXEchiqwbCe0lnYAdfn+uJ3y2qQfqHMSCPnGVFUliq2jbaBz/PEuVrWIiJIJPYyMWTg8xexPYnvCuI6VqLUKhqYBLbSl4Le15wPOdDVGbzCyt9IERp67be+N8wh81yiFlVLxG5baDvYc7YrcYoinRy9VU9BOkqBFnEg+8jbvg1++xdq+pGn2qfL3BGQzi5Suadzl3aaZb8LH6hbdZwx0G9dQyLsOd/TAH8cLfizItFN400jIUEEHVzN97YzgrgoiyVYGZMw0zY4SupJG89x8BWztjq6BwVYAqwggixnfHI/EOSbJZkaSVIYNTaY9M/8jHTcu5Kpq5H9Z04FcbJeuyESVUaYANmHq5XOKaS01sfxK1oclYT4lxRmXLtqK1EIYgCVZXSxU367djga6AkGSW56tiD157YrUqCqiKA66ReCDtsMEM1V9asoDCI6b88X1Goaw8dQldC1iXODcS8okMTpbkWmLcgZEcsS55VzDqUPr81ZLAehUDTpj6iSTE8zPLAjNFlmRIBF13Ext174kpL/l1GosrPpYQwsexHTlHfF6NW64DHiBt0qnyHcKZ/ibyaarSrlTKgH/METDkXWA1uRN8aZ3VBLurUmF1LXo6h6iGgtoMkBhtMX5J+SrB9NSrTRao3CalURYLo1RMCDy64v5DMqa7IhKtH+ZBtBmF3I5kxEDDz6pVJ94ghoXh/huZq0KZSpl5o0vpbUavp5aQBqbne2AlXMU6VWVOYQsA3+TApqXEiRoInqJN8a8EpJSq1UEghufIECI5ARtg3mBoAYk2i3Y4Wt14B2gS39TaeTNsvxfMCkDGolgIAhgoN2Yk6doEAcztiY1kRqj+Uyo0MDYlDEFVHQ7x1OIjmCsaV1SbiQCAed9xtify1VVCmBJ5nefczgQ11hEEaUB6lb/rNKwI0g3ANOPST0nffa98F8nx2k7AF2ERIOxHKOw2wu+IOEisAdILLcCN/bA6grgSykFf0/u2CJrmA3e4UaSpxOo1qyC5YX27411jqPuMInCq6pmCrMqGFhZ3Jnbt2w16j3xqU6zeucTOt0pRsZnDmUU1CxDEySRMAbRyHfA/iNMNqdfYDnAG9hHUfGGnN5dXpgsAVN+4OAecyppAGS6kbTdb9NiN7d8QJ0rMAcMJP4S8Y1MoNFQF6MwI+pfbqO2Oj8P8A8Qco6z5wFr6gQR72xx18iXlqYt0532Hcxe3TFNldGMbxcAcj1xIEz79KrHM6V478W0K6oKT6tBOojYTywqcKr0qlVPNJCM0Egfh5xgNk10MKgIkEHSykgwfaDgpks0KjIulVKGSVAAEGTz9r4gpjmNVWtXV8Q6lLxVkVWo1alIpVKjaQRBXnp6HfB3w1wrRSR3DHzCphWE87RyOkj2nC5n82czm1Cg6S4hd9tzHsMPAgoWCgHXyMGCLADoIme8YraTtwe4op5koQEFlOnSB6S1zJi3wRbF7Lvop6lb1MdIAN4iTP5RiHhAQsoIhjqBYwRBUx8jecWXchNIRdMgTYksLmCdpEWFsIkAcyzE5xN8pUDlQ1o+phcmTcmcXKaorM9SXWSJW8G8SDe+KNGoLwALbNPLpHOZjljcMYYkwSCJix2mbdMDDY5niM8TYVpNmLSBqJ5mOfX3xdp1jqUt0iYkmPffAjLVgWn6QTPp5e3zguKjuJadKn6jv6uQ69YGK9yWGMTfLamOx6/a/8MeVCdxjEzANtx8gwJAjtEHG9EiL9P7nHioIwDBjPZmtKkxDJTlNRliPqLcyTv/TG5z1fLutQsXprGpSBGnnFrHnjagStX18x78rYm4hVBUg9Nz+eCVWEHvkRK5QDgdSz408rNZQVKdQMV1OkfiCg6x7gT9sc8yCMx0qbEyYMbdJ5jDR4NyzGWaQuqBqsIJaQAfwwenPCrXy6itWpm60nYRN4mJBHa2GtQfkG8xr+N7Kwn+2VVVQU0lZIYzfvG204m8mpK1CBqPq1rckHnGrpiHySUVCZAgjVyHY+2L/h3KCoZDFqSyoE2PXvGMw8DM03KoMzOGrqplng+qByJIPPv3xPRQMxF1YAgHqszbDD+y0mXy2UadojbpgJm+G/5jKKhBCiN7ibfoRgBHuKreHJB4k9PKDUZP8AIiMUs1lkWsWEqdMkKbH3F/vi0KNRSfXrBmx9JxDxDMFVao0KApkWM8t5+MUUHoGWU+Xc0bJjWwpqNTiS0xytPbEPAfCr5YVGJWo7nUSJHtvvj3w250KzH1N6j2AE/pGGDI8U1syAEREzzm4IwcEgFCZS6xwfGLvFKaq7ZhA3mBAGXkQpvb96MEstWVwGVpUgEfwGJOJ0oqH90gHtO2A3h+i4q1EQjyVaQRyY/UvtOBN5A57Evwa8w1Vc6gBsdz0xYFhz3x6RT1aCRrYTE3Ixp5hUkbwJgb26ctsUU/niKk5ExyJ39o/lilmGBCyABN7RYXxZRiQjEQzcpv7HFOvUMMDuoIuLSesWxBzmGqHM8WkKjaytyL2sY2jribUf+1/f2xlOsFVZMMVF+Uybfri55Z6YnyHuQ7c9RT43maAIRQzEGKgW0kb8ufbC3Wy5quWLBBBgBdo2GCfFmCV2BAE+oHmZ/qMQftygmwLTz/vfHQ2OwJAl63yuSZSr5FkpM0zpg3EGD6TBB5TtgRneBVEpeaCH2uNwPbpgzxCszU2U6gHB1RsBIifnFTL5ohCjXBBB3uD/AAxKb8ZlXvG7aYEyXC69SsEpeshWYyYUKoJaSbAQP0xrlmIRlQgGpGr/AGgciOpw3eHxRQE6FcCdWokErvEEwQDGF7i9dWzNVkjRYCNjA3/h8YMjhmxiAuYoCRPOE0Vp1E0zM789jz5Yd8hmWZRSjWCRAJ6GTEdeuOe0s7pdT+6wJ9gb/lh5oVjpYiIYi+ke4g8j7YDqeGBldPypBhTJBS2sKEi53fSAIMqRsWvM2xlalotrBaZIFwJgiDzxmV0hZXUDpgz9I1elyTuBffFf6ZFjuJ5fHe0/OE3IxgQ695lmlVi/PkYnl098TPm2a/IsAwA3sBF5gxinQpkmw54nIKkoQNxP/wBefzO/bAecQpAzNTQG6jbkN45fGCtFi1OTOlfSom4IG1+XXFLKpMg2t09jFu+xxL5gKqASTc9Incd/ecWXgE5g35IElqVBeAPVfYjSdyB82xtTPO8Y8aBKmGNoIO0742Sp6YvG8fx/TFSZIm9at9IMQOeKHGc1rDJSM6zpU7CWt9hOIuKZjSoQAs1RgiqNyT7+2NeCZKq9QPWTQlMkKh3ZthPYYvTWzeRiOpwGhnxBTmkMspMsoXUOUR/LCFnJyuZZCSwU6SYiVPODjqHBcuafm1KxBdyYi4CiwA9xf8sIH+JEGvqB/AAfiY/XD718c+4TSON4AmcXqNTy5g2IWI774Yv8PqinLKBuN/vjnuW4sXoGiwZnto09BtP88M3A6NXJaXJ1o31BQZTueo7i2M+yvam095mneA64h/OZ6pQzdQFCyOqshmFECGBwBbxVm3clctqUxEA7csPVdKeYpqD0kMN77flhdy4NKq6soBtEkwR1HaMALLj65gKGUjkcyDKeJKz2bKVD1iOXuBtgfx/xGFpNSNGonmKRDgRfc2OGJKoJgk3uIG0/lEfrha8a8CNRRWDRCksOQja+KUtW1gBGIYBQepJw7iAoqpIJGiCB0I5YbvD3EaNZNdNlM7xuItBxUyHAaD5Ya0kmnOqTItOBn+GvDBSyqsR66nqM99vywZ1QqXzzmKXOrAiGOK1GNUKomQPjeT8YuV1TLUCxF1BaOu/5k4sUKKBjUNyf4bfGAXGq4zKsisG1SqwZliNzHIYWGM5PuVUl8KOhBPgniX7XXarUAV1GkgdzM/aB98M2YUaybzIHYf2MK3EvDIyGX/aaDsHWNZOzfHSeWM4J4rp1ASZNRzITnJ3ibaf+MFvoLedfUOFD+SniHvN1Teynkd/YkYhq7EkzqNzbbCdmfGLK5peSUKNB1m/ew2m15ODNDiC1lLKrlok6tljocDfTWJgtDIgHUP1FBgbEARJtbr15Y985v+5T/wDb+uEOvmKj5nTmYgbAH0xyIHfEv7CnUfbBDpsdmXGnz7jdnfBdbMEM+mnA3ZthM3AxAPAmWQg1s6kzLBdIt2JYke8YveOePs3mZdNOiwa31GQSPbCkcsA9wsrBIUxfcgdTjfutStuszDorssX7Yj1w1uGZRWSm6HWIeQXZh0JgiO2FvxL4LDquYyC6qbjUaYMH3QHl/t5RihSC0z6oBIJAB6j37R841HjJqqLkaJNMLr8xp3E2QGZi9z7DFK9TvzkcCWs0pQjaeYqZrJqtHz2qQdWgUhcxzZhyA2H3wEqVliQZGOor4eARtrrMbDbte2OXeJUSnmvRZSFJHc74ii9LSdvqWtrKjJMp5bMgatc3tbkCb4efDnEgVhGDMg0kETvIBvzjnhMzhomCkX26j3GM4bmmyziohBEwy9R3wSxA4xJRtnXU6tTYhAvpVizA7huQh/8AbOJBVC6wCYJI0kAwQBBnadUiRywEymfWsBURiwbmd55g85wZWDS1AraQwuDM2gbGx5csZpBBIx1GeMAzKVUBiYkEzDd537+2JiSXMghjp+r97mfbY/ONaYVh6VIYD8JJDGQLzcD25kY9zmsvLrDQJty6nAiDiXB5lrzvqlV3iR1BNx742zSCFZZbkTEDaQPcXviPJU5Mz9Im0SSOx5Dnjeo8ahAIeCLyR9ov2x7/AI5Mj/lgTEQESLwPVyiT33xGzFTEeqYj+7YirMUUQ0yPUAfyb564WeM8V1Hyw8azpLfqJ/I4hKt5EknAzGLxRxSnl1opT01MwrLUcgghQCDpkWkx9vfDRk80nkpVYgyoJY/z++OTV8qqyJJ2BKLHLkOu2G3w3w9Dl9RNQmCyyzEKDtY25HpvjUBCr4iZ7oDyxjBl88a9aB/pgTteTtjl/FazPu+ptUGZkX5zuRjrHh3KQgaCGY3P5fAxz/xDlf8A9lVXTbXIA6QPznCw3jLOe4eraX2rCmUKPSuqprH1BYkjqcaU8xVp3GptPIAEe0bkHGmVzxoyjx5ZBgnvtbcdMDmzLhZ1NHe0+2EghZsmagHE6HwqsXpJU0GmDYqRER07dMT8WyYqUw0xFz7C/wDX4wv+DeLtVoMjNJBMe3LB7IZkVaZHIyCPuDgBADFTM11ZH3CIfFvG9HLsy0R5j8+k/wDlz+MQ1s62dywuwYsupNgJYXjnPU4JcG/w8o0axdyagB9KMBAM8+vLFvxh5dOpRZGC1WYKFHPvHbBs0BgtQyfzGUsyeY25JAtLSekRihltNCgZMLTW/so/pj181oos72CqST7DGlLLCvQKn1K67A3II64ASSRkcRbaQTn8yjwvifnprLLp/dB5dz/LFrg/D08xq2kLqsoAj09T3OFPK+Emy1aU8xqbXCiYH+1sPeXBi4jtiLVCnwPBhbGAXiAvHAfMItBCFQmXaeQ2UD3uThbyfh7yhoZlksIqDrfT8fOOhLlae5UH3x5neE0qyECxjl2Mj88Erts24k1XpWMYnPuNcAFZYZh5ygw45xyb/aevLEHhzidTLjy8xTKozWcXHc+3OcNacCcqxrRadIBm3c9e4vjTKwqBKYBUSQb/ADN5wQ3+JRuYx8inkQMXp11LAQyWP/jsDfE37I/b8sXMxl/MdaiEAizgG7X5z84t+dS/db7N/LAi2OoT5gIO49lTmcuKlC1dVurW1DpJ/EOXXCNmHzJI1TSDc2RtxuRO+OtPwrWNKyI/FMAj++WFbxf4ZqOWrU7VaADRMiogm1z9VjBG4seWOhKfmZOQDlTFQcIqvvXI6MFj8u89sDK3AMxlnFSkdZBmRv8AIO4PbBCr4jRUVg2on8I5e/T2xPwbiJzRAY6QDAkmw3+2AbrFBJ6jDLWx4PMJU+JZyrlK1epRWlTpAS7kgM5iAi7kyZ6DC1k+HJXoVatQsazXB5CD+kc8OnixGfJ06C1GKLqfTb6gRud49RIGEzLcGrAMEzCLNyrSLT7YmspjKcQIVwfMZEVa9AgnqMRPUOxwXzvD6tN2DoSBuyglT3B5jEXD8qKj2GoKJI/vfDYbjmLugP1M34JxFqJlPlTsR3w+cF43TrAJqKktJpn2iVvBPKO2EvO5MAFkBuJkd/0xQUke+APWtkKrFBOuUqiCyzJAuxuP3hA5He98WWtDK31DdTB7ggH9ffHLk45XAAFU2sAQDb5E4IZfjGdYFkjS0AnyxE/O2FTpT+YX5h+J0atnyjKzL6tO/W0Bvf8AXArPcaSJYhSByiTe8jeb9MIhfMu41VWHOx2j/wARiyvDNJMiGsbnUeRnrBF/nE/1hjyM8LeeBD9DiXm64LKhgHkTBm/Qe+KeXCLVYRqWZv3/AOcQuSqhS0iJkc43nnOIBmwgk7mwHMzt/ZwVVAGBKlieTCFRDUPlUU1MTA0za/1G1gOpw6nKCklKnTMeWQCuxcbEA9DvfphY4HUNIuHIptUgFuaifpvykknDRleIrSXTUPmMPxKL/H9MCd+doidlu5uI00aqIg1MEIGzEQPkWxypzrr5iop8wF2AbcQSSJncRg94zzdCrSpmk+oydQ2i2xGFKlxKmLKoS/U77dcTa24YEe0NQZtxMs5LKVa1b1mKaHe9yNgo/jhg4zwoZinoVwhVpuL2kdRY/ngfkM/NmOkRv/ewxtXzsN6CLbMOf3wg5cuMeprFfUE8KzFXJVm1HWmx5EH25Yb/AAbxVXd1B3Mj5wrcXTz6bzHmgalYWYxuDFjbAfwjxE0cxqZth7g3Fvz3wZ6hahb3AWoMYxOtcfzNVDTFJNQqMVLEkBLTJjlE4B1K/m1svTZKZILOGVibAReVBG/5YbslWSqm9iN8UsrwNErGtMnTpUdBz9yeuEl2jnETSwKCG7mviPLF8rUpgwXXSD74WfDfFauVApVlYgCVYA7fz7YauKVwYHIG/wDXtipTFyCediRtzE9u+BC/aNuOIWoDZ5DubN4wy8SXHTa+BdHxM2YqGnl6Ztu9SwHxufjG3iXJBsu6qACwtpGzi6/nGOc8M8U1KJLEHUd+574bpr+VCV7/AHLrTWBOyUsipH+azN15D4GK/CFValRabEoDaTMdROOd0fFmaqMGcL5X7lwG9yP+MOXgfSKJgRLE/e+BvS1a+UG9BCkmH/2h/MK6TpGzcjPTC9n201HEehTNlNpgm/8ADGnFfFJpuRTNNhMSTzPtijS4rVqK3mFSu7AWtgQqYeR6hKdO3cvUKYqE2TSSPWB+QHbri/8A9Pp9T/fxgVlqdhoPuP72xL+zVOh+5/ngZPPcOyY6jtVqDT/HFDiOeSmqliBJhZ5k7AfacL/GPGK0agy6IKlWfUNUKvud57R7xha8R5TM5hqdc1LqJprp0053IFydXe+OptuUDaT3MGuhic+oyV+E0K1MIFpR+7Agj4uMc54TlBSq16amQlUqD2G2CHC/EVWt5hy+UXzlXS1QkALJieVztgJwrMtlqtQZn01NWoq3Ob/IOEaqnQMCc/qOKy7gfUauPUiqVG1T/l6l+VBsetiMLngql5rnWZ1c+Yj+9sEcx4hy7q4a4NJlABiDBiO0kWxU8KZEIV1QSQrRyOqLb7/1xfBFZ9QmcvwY2Z12FAwYAGxG2okAD7jHMMzl3ylcN1uCRZgd5x0zjDERpIAiCJvMyPgkC+FbxchakqBZaQBz2Fz9oxGmbacfmRbWCufxA5zyvMQgO4BJ+07YwZ8GnTXQoNMkBwLsGbZuscsSJ4LrGg1ZWUlblBvHOORPbtgRkSpEMdv7nDfjjxi65Jw0aFySMLACAJmAZ36dCMaUajpq9YgW0km/xsD3wvPmHptvqH6jlgrw3iOsHWCQbWN7jkTihUywGTiWqdb1M0MAwiwsI/s7dcb5rNgw0kTA26e364GHPFTBDEDY2Bjlb9cb0sx55KhtIkWP97YjbLBcnEvebTWCJ1HYb39h1wyZTgaZdP23OelEIK04kydtXPVzAwZ8B8Cp0cu2YcKXdjDwPSgsIvuTJ64A+MOINmammqpFFfoQGAbfU3+78hjx2gcyFqew7VE2p1MtmiTTcrN7zYfw+cbcKom9NapKg2YMFn2JxSyNKlRChKauSPUrEwem36Y0bLKrAiywTc/12wqUzwI1X/HAHLRlzXD0Yf5cEixuNRI6kYoZvg+UeEqs6VOgA1A/oR2xSo1EM+rTb0lTEnG2QzjHVq01QP3lH53/ADxRFZeY02lA4UwRSyz0WqKWNSmDpQmRI6npbli7lc4swdoiwxZ4o7uhWlZG3RiCLfukiQe1/fC15rUzDCD3wUrvhFUouGjlSCMVCK5cnc2WNj8YuZTw/SpJUpADVUk6jv1Gn/aDgBwXjqojBwbwQV/v5wXo+KaZBVmjozDf+RwhalwOF6kNK2RzmayjaILLysTPsemGTJcYzFb/AOPQvMnc+w/jink+OUmWTVQtHW89tsEldyFKAOedwCL9OmAWsx7XmBZB2ZYqwATcn8QJ59+UYxTINvSQBve3f2xp5uosCZYCGA5DtywPqZ9aPpqMp5gKZJ7nphYIx6EiusngdzepTNMMrP6GNjuw2gfGOf8AiLhlNGcAnVOodCGvb2w3nPLXqAKpUSDvzHOMReKMnr9LX2IaII9vfGlpldDk9RxaSDtYcxJOcbQFI22GDmQ48aaFAbMpAnlIjFf9jVXUGSQQZ6/HXF6tlaZfUPUN7iL9+uHH2sORDpSx4aD6VVAFGkAAR7jrJwa4PkajqXpqXCm6sYDX2Xl3g4sUuGpWcGL6WAA5mPSO2G3LVUVUVQFBUEAfGmO84V1DhAP3FNTf8fgIKoZkwdVNk5kFTAA39SyDfEvnUv8AuD/2/rgjVK3EAKAOfUwfzwe/6DR/7NP7D+WFaqPlyYg+rC9ifPORqNSUQ2osQ5ncmL33O5+Rht//ACtHpwNwBC6TJOwubW64Uc+tSkFRl1CRcGQTzGqJ+MTeHcurOxMalNhzAvjasqV/JoJSANojR4UZaUggf5kkswuSTILX2wQ8VplWFKpmgsBonYkRNovF8LNeuwhBebCcUcjw/VW15tDUpQRoD3EjcHaQeRtvgC0Bn3lsSz5UYUZlfxRlcvUYNlNAVZlVB7RJ5/0xQyObzaMFohyRsoWTf4nBfg/hpw4IqML/AIR+uJc7mmp1qlNmAqU232np22g4bDj6jmAFftuCZo3Fs0tMebRBjlEEf+XMG3PpjTxFxnzcvSIpNTOvUp5MAIMHp/XBDMeIwEPmrqYjQsxInZj1ET35YbOI5RWoiU1SApJAMdANoA7YA9i1kFh3LkE+IaBfA/FdZCA2qWItvyPvhZ8YeGmoVS6XVy0gfhYXKn4viTL0/wBlzHQs0oRtF4+xw38XzKZz/LQr50BnB+lWW0k9SOXvi2fjbcvRl9u/GZzjglEVm8pmjp264utwmpTqsgBZYnUvT+fbF1eGrRqFlIqAmQQCImdhJn5wYqBTADRqFhNh74u1nPHUao04ZMN2JVynDaSwDLsbkk2I5W64IZnhGWYqNK0WtDgEzAMz1O2NM3SBX0CXA3B9rHlirkeKkOwdDNwNV8BO485jZrQcYk2VzYQmkWLJqtcgEzvHI4M0OCVK63qAU7FZEmP5YEcRo+cupQoYmTAjYcu3virwDjlQnyxV06DEW2ndZxV1dhlZVjt8OsxxpeHaAJ1OeUD6YOLlXhmUVRrCQJOpiDJ6Enf2wDy1Gk2o161UsTeGI+0fpiLO+GELUKqO7Uy8MrNNuo+cJMOfJjB2BuiYZHDMo9vJTSRcKDv1BHL2xSbwplEkqHDbxrafseWCHF+KeQ1OnTp63ZfQBzOwB7b3xcp0akhqhAaOQMc/vgW+xRnPBg/eYsZzhCss0C0r9WsiCMB2zSVNVOqqnvN5FrHFvxCXzDu1KqUpqI9Ng3Un9MAcrwVqbSXt7b898aVQwuSYwDZxxxKdXh5p1CokrupxvmaiqgJJBJK/MDDEqEkaW1aiAJIABJi55DacQf4k+Fq2V8piAyuLsgMK4/D9rzzwwgLRfUulS7c8mBaHDzThmiSA0HpPPD9kOHUqia1EBhZkJUr39hjnNTjpfTrW4ABg7gYY/CfEWALJHlkkMrHaOfTphbUU2MuR2J5b0xjM3zDZmiDqappaYY7N3n4xRSpHc4bafiulLUqtMqLzNxHX/jAepwqi5Y0a66RsGF/YYBU5HFi4j1NwWDhnXH0mO4/njDmnP1OT7mcV84NDMo9UcwLHrGNdRt35c5w1gEQ39gZyTzDGUfX9R229sE+FcLes3p26nb+vxjXwzwR6l2svfD9lKAQAD74WdxnAgNV/IBAVTuVOE+GCu09/UAT/ACGCL8O0WKkYlSriyM0SINx3xYVVuv7nPW6i12yTBNfJMSCsG4BGGqP9wwDdeYx55rd/vi1WyrIxBOWbE5a9LzHCakqggEsPpEiRsMQ1vDwgavS5B0lGMiPm495wM8HcZHmP5sJYlUNgSdxf7fOC1biyu5JZVEQBMCw5HnfmLYuwsVsDqPo4ccxc4fmj+1NTcn0CBO825bYKvxWmpv8ApihX4UlXMGqlUbSwQDcyIA25bY2bgCAAuzMY6xYYK4QkEya2cAiEP/yGkphTcGb2G3/FsQeL+BCs616LqKlUBtOqQwsJkfSRzDR2xQzeRopUVQoCmTJMmw/if0wRW0EmwtMxGJXFfkog2Q2dmCct4XdyENQa76P3ZuQJ74beFeNKBpqlSRVUFSmndvfbA8Z2mpBDekwQQslImZHIf84ovUpjMB6EAtBLqYOo6pjpf7zijKLf9BPFdp8ZdznBVqPTq16qqGYpTo0yDUJ3af3EA5xPTfGteoFr16dKminQEApqQdCzJaSZYyJbnbE1ZVCoAPU0kkySpm5Ji5kz98acIotTzQzBiIIYG0iI+/PEtZ44HULXWAcnkyrVylVqBdVML+IbgjrzwTThiVMuahDK0SrCCrWJMjkJBv2xZzWfIOYCoAtT0qvOTAMfM2x5xjiaZanSpIbs4BM3/wAoASP/ALbH3xfTJ8gO7iRrdQ1ONvZgPhlc2V0dZsZ/h3wVIRyPTIUn6xHxPxtjKFMVGBXRO/qMKbTf90nqLdhiNs0f9INo39LQLb2ixB21TfHraSvI6jWl1iXLtJ5hHJpk1c+ljb6WYkHlAGB/FuG5VmmhTZCeRsJ5xeRj0L6gqnVA9QW3wOuKNZ6uowLAwCT+vfC4XBzmNGteDzCCUCgGpottaZ2A9zbFqpTzNPOUsqaganJf0i+xsxwucRzGZy+ioGEODDSDcbgg3BGGTwmtbz1qV/rqKSDvPY9/0xFowpYwVj7zgeo2rlwXFVt0GlQYF/xffAvxHxOYpKfqMHSfw/zxU8XsdSqGYBiTAsREXnfc/lgVQKalDaiBckC5t25HCdVOQHM9TTkbzzAGYzBpuyIZAMCf6b4IZPg+brwRTKr1aw+xw5JxvK2cUpKCASsafk4p1PFzsYWmANhqb+mGTbYR4rK/+Q9CVeGeFGpeupUgL6iEEsYvAnadvnB9fEa5tfJzGnTVIUKo+kk+kqd9QP3vgx4Q4eromZqHU7TChpUcj0k2+MaZnwdRQtVy1MircoNR0Ix5qpsD06Y0NPXaFyxmPqdSjOQfU5B4v8GVstXK6SUb6XUSp+eXscaUuEn9m8kNDFwxPI8o9sOfEvB3E6lNyW1OAdILzPtyBice+Ef8PqpHmZrWrgwoNm0nefnByvPECLeOTKHharTywC1V86EZbxbV0nkMT8K4EMzWAVyGgmdIsOQ6fOHmn4Py9JSxTURtqPPljbJKgB8kCxg6YEQJIEbn5xRqx7krqGAypnMeKcNSjValUMMDzaPY40o5NdQIHzhm/wATOG0Tl6Y8uKhMgxfqQSPcYSvB4I81eStb+OFr1AU4jlFxbBJnU+FIFpgdsXQcUeFtKDFt3AEnbGTulXyWkqtjZswqiSQBikjO/wBIgdefxjytUSmpeNcW1SAs7AF2OmSbQJOPVM9hxWMyhRR9jLH/AFuiIBeJ5kED74tftdP99f8A2GFXOuKq1AaTUqlKNat3mII325jC95fthgsynDjmPJoa3GQTK71TrQ2kARIB69sBBTDVDqEiklUoDssNIttAJNjbGYzD2nPcz9VwBiU+BVCK9YC1p+Ywb4m0Gl/5N+k/rjMZiL/9Izp/8xFvj9Qxvs9vtgfmK7aUbUZM39jbHuMwZPqIN+zG3hPCqTZVmZJa3M855TGEvzCoIUkesjGYzE1+4OzsRp4TXYhVJJAcEfYYeOJ8PpikGCDV1+38zjMZjO1B5EdTqKXiSs1LiJVDC+Ypjv6Tz74KNk0ZcwjKGWmRom+mdwDvF9tsZjMaml+kzdceom0KzLWdFJCqYA6fxwzZWmKiEONQCMwnkQLR0+MZjMMP9YkhwwlXI1DpU8ywv8xi1TqHUb7NbGYzGW3udlR9RC2XoK/7MHAYeexv1FOcMSIPNoW3Z/0GMxmEbvX/AHFn+5gLxeP/APWByFO3aWM4qIgAdh9QiDjMZg9P0Ea0/wDmJUmWE3uPb7YYfCnD6dbN6aqBl0zGwnvGMxmD1/YQesOKWInRqo8sBEAVRsFAGMS6kne2MxmNOce32MWP8R87Uy6o9F2RjvBMH42/LBPwdxSrWpqar6ieoH8BjMZio+0k/WFPEQ/yo/3LhE8A1mH7UoNhWcAG8X74zGYo/wB4av8AzMk8dICMpN5L/oMLuWoKkBQAIO2MxmF7+jGqPUbeCH/LHtjKjE1oNwBIHfGYzGDZ9TG1+8K0qYbM0qTf6bKWZdpI6xcjttgFwyqcxm6aVvUhp5pSsALFN4SAsAEA7i/2xmMx0P8AGgfCJl6n7Tfi6Cc03PXTWZMwq2GE79pbrjMZhDU/6mdBpf8AIf8A3oT/2Q=="/>
          <p:cNvSpPr>
            <a:spLocks noChangeAspect="1" noChangeArrowheads="1"/>
          </p:cNvSpPr>
          <p:nvPr/>
        </p:nvSpPr>
        <p:spPr bwMode="auto">
          <a:xfrm>
            <a:off x="307975" y="7937"/>
            <a:ext cx="304800" cy="3048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MX"/>
          </a:p>
        </p:txBody>
      </p:sp>
      <p:sp>
        <p:nvSpPr>
          <p:cNvPr id="6" name="AutoShape 6" descr="data:image/jpeg;base64,/9j/4AAQSkZJRgABAQAAAQABAAD/2wCEAAkGBhQSEBQUEhQUFRQWFxUVFhcVFBQXFhgVFBgXFxcXFhcYHCYeGBolGhYaHy8gIycpLCwsFx4xNTAqNSYrLCkBCQoKDgwOGg8PGiwkHyQqLCwpLCopLCwsLCwsLCwsLCwsKiwsKSwsLCwsLCwsKSwsLCwsKSkpLCksLCwsLCksLP/AABEIAMYA/gMBIgACEQEDEQH/xAAcAAAABwEBAAAAAAAAAAAAAAAAAQIEBQYHAwj/xAA+EAABAwIEBAQEBAUCBgMBAAABAAIRAyEEBRIxBkFRYRMicYEykaGxB0LB8CNSYnLRFOEVFjOCwvFDkqIk/8QAGQEAAgMBAAAAAAAAAAAAAAAAAgQAAQMF/8QALREAAgICAgEEAQMDBQEAAAAAAAECEQMhEjEEEyJBUWEUMnGBkaEjQsHR8AX/2gAMAwEAAhEDEQA/ANLRgpLUoJY1FI0kFKUKDRhJQUILlGEmUoKyBoIIQqICEaACMBWQMBGgjAUIGAhCMI4UICECVzqYgN3Kp/En4gMouLaXncLf0bAklwM8+Q5e6FySLUWy4isEuVh2H/EGsyo55fqf5gRLtF9gBMNA5c91MYL8WKzSDVZTc02IEtI95P1VcvtB8Po1lGqTgvxQoPfDmvaLS4wQJMCwMkeiudGs17Q5pBaQCCNiDsQVpFpgNNHQIIIIrAAggjVECQRpTQrRBCOEqEcIiCQEoIQlAKEIQJSQgCsQjoEaSEahYpGkpQUJQpoSgElqUoUGjRBKAVkDCCCNUQACUAiASgrIGAq9xTxnSwfldJqESGgcvVWMLGfxZxmrFtBgaWQOpGoiSfWYHT1QsOCtkBnnGuIxD3aqhDOTGwB2ki591BYjMHGxM+qThqWpxnmQPn/spPDZEHEGZkxa+26jcIdmkYyktEJr/T5rqyqYgK4P4VDKZdpkcvXlZQGaZK6kS4CBJnsR+iqOeOR0iPBKOxsysx7hMgxY9xyI53Vv4N48qYRwp1J8OD5eV7gjoZ+6pWLAOlw5i/L3Tig/UGkAWsbGTPMlHJasC3Z6KyfiGliGywkH+V1j7cjvyUpCxbhDPKbHeFUaA4kQ4gRcwWuPKBJBWy4OpqY0zNhf2Qwk3pgzgltHUBCEqEAFrRmJhGErSjhXRAgjhGAlBqsgmEYCXpSgxWUVwIwEQSwEuGABGgEFCw0oJISgrIKYlImpShQcJQSQEpQgEaCMBQgYKUEQCUArIHCxD8UcKTjn85a0tEQRyjvcT7rcAqH+IPDYd4dZjQSDpeCY3OpriexBB7FBN0rDx90zPOH8gLw93IOIB9LfKbK1ZXwo4Eadr78psdI623R5FmZpgMqUmtH5S02PzVkzI1BSDqTg3nJEpJvm22x/9tJHF3D1QNADgRyDr6RziN/dV3jagylQaxoLnmZn/wDTjHqrFldXEkBz67YMf/E3T73lLz3JxWaS5sOggFhsQen+CjpcbiVbupGJuy+WSD+nPul5eyNbDZxiDygX95Vnz7hx2Fd/Q4HSTPMbH3Krbavhv+G/5SeU8u6ZjJyjQvLGk7Co1XNqXBjcLZvw5zlr6QpkwRsLwQZMjl/6WSVC3W2dzfuLmP0Vv4NzHQ8tj4zItsYMem8+yGUqaki+Fpo2RKSKT5APVdITaEwkaUGo4UIFpSg1GAlAKyrA0JQRI1CisApQKQjS1m9HQIJGpKlQsUlBISlCC2uSlzaugRANCkpJCUFCg0pJRgqEFBKSQjVkFKF4twzn4Z8cvN6gbj5KbCguJsZDCwAmYLugEjf1t81nlrg7Dxq5IzfL6eJxVanSdT0Uw4EukzAMn6WWnZvgdeGdTbAJYWg9CRYqoZRnrWViNJMWJ5bAxPurMc6mmXaKg0wS0t3bzLSJBgX9kvilGmOTjK0VHLMFj6ZDP4JaLTfbuArxgcHpYNX6xKKmWmHC4MEehTg15WkIqOwZSbKh+IdMOpNjus+wHDL3hzmyQwFxFyAAJN9h26rVc7oBz6U7Bxn0if0TfH4OmxhryGNYyoKnR1MtsPn90HKXJpBxUa9xj2Jp/wAVwMeR5HsJn7Aq8cBYRhe0OudVpMSHC4/ZVDqYgvcXEXdqefe8H57q18IY3TUYTsBMekRCPJpID7o2zCgBoAsI2Tlqgcq4hp1DDSSQINjHsVPtCbi01oRkmuxUI9KASkYAAEEEasgEpEEashVEaKUJSIwGjlEgpZDoEoFIaUpEmQWEtpXMFLaUQLFhKSQlBWCGlBEAlAKEDCNFKYZti3+C8Yct8YiGE/CCSLkxyEn2UstK2SJqARJAmwkgSeglVrivEsY1+p7QXWudoAJt18osq9heCMRUc578Q3xCZLiHuM+pIv8AZcM3/DzEGXePTc+ST5S2ZNyTdYSbnGqGo4lF/uIDC59/p3kgNOp7jJkiIGxEq58L8eUcQ/wTAqGzeju1+azXHYSpSqua74mGDDpG8W6qPra2PZVBIc0hwM3ncTzQ44JfyNZFa/H+TcMJRLNTOTSdP9p2Cd0wVzwNQvaHOHmIBPqRKdCmrUBdsZY5hi2+/usx/ETN6hqtoud5AAS1ogEnr125rT8ZUhYnxji9WLqGZg/YKQj7ySftI7UBbsT7dvv7KSy+vpLdJ7T9PZRTxIBOxgT6/sp3lrr6Y52I3i+4W81aAi9mncI5kGkgBoIiZn5rRstzJtQdHdD23hZzkGVim5szqInTMwD1+itVFxBOk8wQR1W+LFURPLO5aLYEFxweI1sDvn2K7IgQ0EEahABGilCVZCqIIgUcpAYDBRpMo5UILBSgVzCU0q0yHQJTUgFKCJMpnYFKBXMFLaiBOgSa+Iaxup5gfvYc02xeZNp2N3fyjf36KtY/GOqOlx9ByA6BY5MyjpdmuPE5bfRI/wDEXVaw5MGzT9z1Kc4qjU3p+Gf7nOb/AOJVXq41zHAtix5qwUa7qjJ8Rjf+2fsQsMeTlafYzKHGqGT8vxhOo4mjSBt/Dpuefm8gfROP+XW6dVfFV6nVuprGnsdABI7Sm9Ouw+I1+I1aSRpYA3uLkkkweSZ5rxdhsJSJiakeVpJdUPTf4RPOy1TTdFO0rKnxrjKBqeBhabKbmOGpzRpeRpu0cyLzJ6KDyTANfXpteXOaDedrHn29VX6+ZvdXNZxl5dqJPX/EWV24ezig+D5Q7mCLosqlBaDxZYyNQyyoDqPL/C7VsSG/oqjU4vpUWkNOpxuQ28dj0XXLs88QF7iATsOQHRZqdJJlON7OvEOZaGG4lY7j3lznO3/MT/cr9xTiS/yN3dPyESs5xL4c4Dbb5LTx023IzytKNDrANlwDb2Fu/f03U1wzRHjkukhjajiOmkXjvEkeihcqpnxG6ReRurlwpkuvF1y7ZgMt7uBMHr172TSi3LRhKXstl3yWqHuq1RtLGtI2I0A2/wDsf2FL0Rb6klQeXwyiymLfnfHV9w0fMKcpC36J1CFj/AYvQ/8ApO/+Qp0FVZr/ADxygH3H7CsWXvmmO1vks5rYcWOEaJGgDCQRwhChCoI5RILnjQcpQSEoFSyC0oJATPE5qWP0to1ahtJboAv3c4Ikr6BeiSBSgUwZj3eWaFYav7Dp/uh32lHi80awGIJG/RaenJOgeaqyQL4BJ2F1F4nO3h5Y0AQBJ5jUJt7KBzfOqnjNBcWt8PVpEhpLjF+u31UkwiqBUZcxDhz7H1Gyk4yUXXZUJRc1fQgCT3Kb1GgG/VPGUXEy2B6plmrdDSXOBPoPsudwb+Do8khQoNI3A7pmyKboa5rx00R9dk1bhnFhhzp5dJ9E5wxBYHRHJw5gjdOY/E+ZCk/KrURrVxBc3+GA2beUX6XO+6oudYCC8mTEj0N9/ZX52WFrCQQ8ay4FsmzjIkKHxWDDXwAC12skc9Rjf1JW6hGvaZOUk/cZq2nJA2MgfNSGCa6k6nU3aSQY6tNx6wuudYA03ubHmB1SOYjfspvJeE6+KpAU2iC6S50gNIa2/eQSLd0Tkq2Wo9lqwjcPUY01Widp+F3MDp0B9yl1cNQZdlx3cT+vr8lY8q4W00RTqva7+1sD9/5XPMeGBTaTSp+IOgALgezTYok4PsBxnHoz3OMfHiuaNRIAZH5W2tEdZ6zboqVXERO/Pse6v1fh+o8vfpIibXBAFrg7eiqP/CCXTu2bnb191Tko7ZpCEsmorZI8EYJ1WuGgiBJvzjcTy3V4yOm6njqs6YeHRYGXMAFz/joVBcHmlhwfGmdRMtE2AEXBB3mylXYg1MSDhoMB+jWQ3zP9TeJKkcsO7DyeLn64smcmPiuF5YwyT/NUPP2/UKx0yoLD16eDpNp1Ja4AciZPMkhPm5ow0S9jg4bCP5unrJTMckXq9ik8M4rk06+x5haklzu8fKynMprXLet1BUKWiiGncgz3O57p9l9eCx3z+xVyWjNFkQCAQWRoGghKChCmyjlI1Iax1XNsaFo5SA5HKhBYQpYdrqgcQDAiTCaY7EaWi8SYldsJiBA831WmOmymSuKogsIaADFrBUvFAhjmuEHUAQQJ3VzZVGn4h9FXuJ2AhrgRMwf0TdmEo2Q2d4QlzHxY09M9xJ+xTbB130rtmT9vnfcH1KncDWa9uh26ScsANiCPZaVezD8CcPxC3Z7SD1CZZ7XaQ2JkmTO8crcvRO8RWaxpLWgkWnlP6/8ApQFOoajpO5Nyh4JOw+TqiSoPgD5/Nc67vDfUbyezxB/c2zv/AB+a4OrXKjOJ8y8MUXd3tPo9h/VoRlVZwyHH120hXpu1A6tbT/Lqtb3hT9HE4PEEEzTfYEEkC53PLfmq3w/W04EROxP+E3wuF8Ro5Hr+7hJZMTu4D+PMmuORddMu/wDw3Dsfq0eI/m5zZ5WgH9FPYHHVDTEUiP7oYP8AP0Wd/wDMOKogNbWLmgD4gHCOgNjzUzgOMn1GadLtfPSAB2uTAWFSUumM+3jqi3/6wtHm0g9iT9wFzGdtB+JVd7a72kgtaLDU5xdc8rQJ57qtYnL8RBcHaomQLOEdufsr4Ze0jPniurNGxmZU6gIJAMEA872v1VDxuQP5EHzE2vJdz+ikeDnurh7CGnTFyPN5pHTsrdl/A7idT6zo30shg97G/wAlcbmqkX6iwy5R7KfgOBq9RsxA6wD+q4YvLn4Oox4cCHGztJABHJxmy1zFZY40tFNxY4CA5rrz31AyqnnoLKNRrWtqOY3SWv0Q5w3MkR32WkvHhX5GMPnZckql0R9bKn42gyqXMaSCfhcTYkbz2RcPZO5jixxDmMdqMWBeWi3cAX9SE34ZrmjhatevUcZElm3hhsw0DYEyNgBcKsZ5n2KM1g91JhOgMYYMOvJjcnqfori8eNqT7YOd5J43jWkalXrhokkBokEkgetz6JOBqgtlpBE+UiIg7bWWeZNldUNALi9rvM5s2n0O/r3TXEYx+HqGlRe+lTqtd4rXtPlhxb/DPInqORIuih50ZtpLSEpeE4pOza8NnlEkM8WnrgS3W2enXdPKuKY0anOaB1JAHzWA4rKGDwzTfDXENcXx5SbA25fZP8gp6qjw6oXlhgXcREcp2vb2WMvNXDmkGvD3TZtGGzik/wCCow8t4PyKeSs4w9SJAaSN7tE9lF8QYTUafmqN8pJa02Bt/usI/wD0VXuRb8PemWyifEoFwE3/ACmnE+sLpgaT/CcQ0R6D9SsqbxrWoiPCouaeXhgc43Cv3CWMqYvCvc8NpkBxDWsB26g/5TMJJ9C8k0JzYuAPlIPbSPtdSNI+Ueg+yz7iCvUpPadUhzdQgQLkjl3CsfCOdOr0jrMuYQJ5kEWJ7rBytmnHVj/OQTojqfsl4Og62/zCVjKBe5gG/mPyhVLPOM8VQc9jMK5oaSBUc1zpjmI8v3WuNfJC/CmQ28x7JlicCHuZL3bhwFoMTAI5jn7KH4Rr4t7G1K9bWKrQ5rA1vlbuXGAOXLYd1cMGA4dSOpl3+AtZQ56RfFpWxm/hadZa5suhwJbB1AERIsGzBgBMKnC1RvmPn5locSPlzVqpVYEHeJg9E1rioXS2pAPwgN7cyZ5okvTWjCUbezOuITiKlQMoM8oaZPl3mCL7bKFZk2PaZaxwJIHx04ki1uWxWg47hrFPY8067BUd5tWgASbEDptvCRwzk2ObJxLqUBw0gy55085bAgzzWb5zlasax5IY4JUii1eG8yf5tB/KbVGD4trA9Vyr8GYutEUXvZrcASWzLSQ4luqxsea2HEUNLIkDysEzFw7dRvDtUtZpadTRUrGTLjGt15G6jjumax8j2NpL+xl2F4RxerwzSLXeGajWEt+EGORj5rszg7HB+ltGoDZw+AADmfijc7LXqtBoeKoJ1aPDiDGmS75yU+p4oETF9tlfpL7Bl5jpe1GLv4Hx8XoVOc+Zl7/3dL+y6Zbwpi2mfCqO3OkQA7TO7pgAxymfqtdw9Y1Hlrx5AJAg3M/m6+ietHmPo39VaxLtMCXmNqpRRhmcY/Esc0V2OpEfA0tLWgA/lHynmUwbxEdQO243MTa4O0TG/wBVZfxcxWrE02/ytf8AUgf+KznG1CB7QtIti01Fu0jTOCK7XV6hbALmtc4Db4t/qtUwbhpC818LYlzaxuRLDtaYg+6t2XY1xA8xP/cUpmz+jN6GsfjvLG7Nu1BZtjswmtUiDFRzgDsYJ3XBuNJ2JHuVD0MSIMu0gm57TACi8j1VpGuLD6V2yRruFSnUYT/1HGRN5MQB2sLlVPMMumGh7yBDg0tGqR0JMH92Unj8WKdQDUIjzOMyPUDc2+iWMVSkA1WRNiQ4T9DdCo8n/BJTn8nPBY2owc5GwkGfVQ+dUC7E+KS5oc7TAbqJgAFwE/4U8MTRAJ1tJBH3glp2IG6cOqUXT/Eo2P8ANuTckGFWPxuLckA8zemmRePf/BcDTLvLpDjpDr7O0t3+qVkeVltSaRa0mfK/UJEW0uIg/Qp2KlKoSJYYsRJ5dgJIXXDYmnZjDTuREO5k2udrofR04heu+6LDhKxka3uMbltrjkNVz6p9ictY+dLnGTq1EdoiyaV2yAatSiwxpJNZjtUjfSHbpeGxtP4RWouLbEeKARHUWVfpMdUzP1ZPZmGHoSRO8fIlaL+HeM0+I0wWwfrE/ZUV8NHaFPcFYrU5+naInr6IMEm8ifwDkXtI7jPFA6WNE6XOYAOk8yfT7pP4fYhwrlp3cwyP7SCD05qHzXE6Xuc7+Yx8ynXDme+ceFTaXNF3Bvmh0W32stP9rfwUlejQ8RigHtMxE7hwme8JeFrMc8eI9miLw8797XCg8RiK9QEgCY8oLDHz1J9lgHhuFagHVCBpcGw0e2q6LHnj1ZbxPtE+2vSaNLXUgOkxKc4fGUtvFpAdnj6qmPw7gHaabdR+EadPK4nVEbrlSo0mT4+IosIIs1+rfr/stP1H0ThLovj8Wz/UNc2pT0aXNd/Eb2iBPZPP9XSItUp2/rb/AJWa1eJ8BS2c+qf6GkD5mAmmJ4+ptcBTw7ILZBJ1Ok7NIER3ur9Vv4K9ByNZpYqmAB4jJ/uam5zBrAfEqUhuZNRg3JgXPRYZiM1q16gcQKYB2pS097kyUeFwutxNRwa25Be6SR7ndGsrXwF+l+2afjc1quOoVKZaSdIpua8QCYkgbqUykEtbq3IkxA37BVHhFwp1T4YBpupkkhpiRcGTad9lY8izGYuHCJkLNTuVsCcOOkWRmGncn5p22kAITahWTxpsm0LOyF4irVKNPxKW4MOnofY8/uqVX/EOuJjT8mnZXviMh2Gqskaix0CxOrcW9QsmrcOYnT/0X8+h/W6ylJX+4KNtdB47jKpWcRUp0XS03NJhd6h0dSoRmFpndjSEzxtN1N41hzSDcEEH5K3UsKwvPlEErn+ZkcGnZ2PBlDi1KJHZfgqQMikzpsdvmrRl2X0jvTaPSQuuCymnPwqboZXSH5fqVy4eVzf/AGMZMmP4RXczosZJYNvU77qg59j/AD6WgBtiRfed91q2a5SxzHANMwebvXkVmGa8OUhh6lYvqa2s1AFwgu1hobBE7Gd10/FxuX+o9KxaflQS4pbIKpjySXGDOok7m/Irvhq0kDVAIfJE7RAtsDPNRL3CD2+x3XYP1AA6RAABjpe/uui4IXU30Snjlj/MCSBqMi0jpbaI2SKOYCS4sAIvBmC0j4d5tuCmj3ufd17XMneDA7ei6ig+GuFyNJExMG2x5HtzlZuK+TVN3ofYev5w0ANHncZ5wCW3G8i3K6Vr1BpDhJgGZBBddoJm/SdrJvg2P8xgO0AncbEAAHqL7JeCrmm4S3xGibkQWmCCOhbEH5nms+Ks05PskjiPMNQJmLnTqaWgF23InY7X+XbA5m43cARHl8gcYlwItc3b7SmmXvFS8Q0g9DoduC0yCL8rp0+owadZ2bpGjyj1jlPPqQsJNL+Q1Ftjepg6hI8VpAI+GCB7k7qy8MVRS1eh+glXrGZc0iHAFp6hU3NuHatN38KPCLagJ/M0lth/ugcZxavSOa5KSozXiXGAv0gyRc9k74KtWP8Aa35+VdM6y1lOnAHvznuV04CptdiXBxsKc/ItCZuMvHfEiTU02aPhn2HolV8ZEcrLnUr2hjYA5u39guAwsmXXXJllitLY1GP2Q/F+akUHaTuIsb33+ioFJ8tgNJM8hyWpY/DsFNxcBEHkFSKzSKZ01CyNmgfqm/Fz6ar5GPSbXKLIcFwBBAE28249Oas2ScCV6rG1A9jZuLkG4kclTGNqVaoa0OqOJ23mL/KAtN4f4np64dVa0smAT5STvfYjum/IlPGlxX8isJ8rG/8AyQ5lQNrN1E7PdUIYTyFtiiOSOp4nwaeGpOe1oe4g6g0O2lxG5F47qR4z4zouwrmUqrTUNoHrcgxyVYwPH3gkO0l9QgGo5zvicBEnmVjwnNXTf9QfVSdNmm5e7TRe11J7HljxeHB3lMQW7T0gJhwfTLadJpEHwxIO43sVRsR+K2Ie4RpY0GfK3oLSTJiYV0yDN9YbV0P87QYawkAukwCbLVweOK5UYXybov2F2CgeMM7/ANO5up2lhY4gao1OG477hSeBzBpbcOb2cIP0lU3iekzEY6KgqOa3SG6ZiC0bTaCSduivyMkfT7/sTDjue1oksuzVlQ0wyoyHTquJibKYweFdDiXB1/LygdCoDhrKKeGD5bJL5BdE6eitlLEtkyO4sJ2S2GEJbbNcrp1HoZ4jAh5a2oxhaZku0kA+6im8LMNRz9QgmGsbYbczyE9FPY6vScx4GnVpJiwNhIUTleYvda3oYsOS09LFySlszU5pOtEnUyMFrSwNa4CCB8J91UMZw3mddz6TnUm0yZ1NMCOQBHmI7ELQ8NWsJj2RY3MG04nc2a0bn99Uw/EwJudUBDyMkdLZmeN4MxmEaTRrioY81NhIeWmxIa6ZHpCieIeFMTRw4dWfTAfDdGsybbEARtffktIrUzUqeN4LBVA0B5cS4Nvb0kzCrP4hV31MOxppkaH6idxERMrOcsaT46+hzHnySaUq/OlZRsHlNKNLm6x2IFvVOcVwnhhTLwX099JLtQYeQJiHD2lHlLWyCnPGeMAwmkG7u/KUhHNl9VQT+RvKotW0VjD5Q1zvidA3M7+nZXHJuEaFWzhAAbs4ySJvJJg35WVLyfMQGDVtH1V44bxRsYIbHvHKy18ieSEvc9ARSlG0FxBwFh2UXvpBzS0TZxgxe6oYbHmcYuYEk7yDvvM/RbTWqB9MjS4N7jqIPssUxdAjEPBuxjiB0O9lpgyc5SV/ky5UtjujW2GwsYClsNggRIIk7iDZQeXUS4gNcBMuc7oxok+gAlWXKsO6pOgBzYad9IuORN7bHuSqzRrodhJUabQx8tgrs2jPxEEHlAHqq3h8FiCGyNN/MAJJjmDyViwTnW1NcI7FM423qSODJUUvjLgZ9TzYeBJhzT+Wd3N6jsuOScPU8MyGiXfmcdyf0HZaMRO4PyKguI+FRiKZ0amu3EAwT0KyzePJx4wevlGuPLT2QwrtJgEE9AZKdNpWkkD99FD5RwHimVAXhwaNtJbJ+tlY3ZHXDTDCT3c37kpH9O49RbNuab7RVuJsaG09AuXe0Ac1Fsyyg6j4j3PLLFwbpB7gd5UriuBsZUcXOawE9ardui4t/D/EAXfQaBe9XbvYJjHhlBdHR541BQWSvso2DwtcVagwrCAZYTInSTsXH2Uvhfw0x1Uw7Qzn5nn3jSN1e8HllCi0Syiaked1N9SCR1vcrjTzgEGWu0jmHXA5EDot8vlSg9UcpYou6KthfwyZP8XFgRuG0zv0lx/RSuG/DDBxJq1Knu0fYKy4Wk10u5RM9jcQVE5txKynBp6fE5iARaxKSj5maWmbLx4/BHu4PwmHcXAF5H5X+bbnp5qay/iGjTaA5lSA/WIZAiNomw5Qq5QzSrVqDWSSeZ6dArpg8nY5oJE2tKCWSblvf8mrxRit/wCBhjuOaIa4NFUFzpnR9N1xySu6sW1Xui5FKbzvv7pvxXlbg3y6A0fzOa3f1N1FYTA1aABqtBAcDZ4MTtLQZE+nNW/cuTWwPatJmnUKDdTNbW2uC2APMJsCpJuBaZcBc26EKr5dnVNzW2cJs21jHQ+ylMLnpvLKjogEBhkargH5JzFkg9NCs4SQ7xWTtIF9p3E/+lCuwzG1Q0hxmfhcRt33UuM3e4GKFX1LQPuUwGOIcXVqTmRtqj1/KSiyY4vcNf0KjKXUh/lmLpuolwbBbIAmZI2uiy0eM41nAAzAG+kC3LuqJia9ak5xGNpNEl2k4U7G42cJsd+a6cI8cspF1Kq8FmzXhpa0nnY33OyOUn7VLr/1Fxhabj2aS7n+/cKGzhgcHMcJBaYm4g7j5rvS4hoPhwe0xzDvuFVuMOLKbWu0uEn4QCJJdb5IM0k17SscJJ9FTpZAyD4WJd4weR4OiAGyZJeTERtzUpiOGwKUvdqIAlpFr8kvh7LWMa59Qai46tRMX7rtmuYtJAaQRYnf9wkMmS9r4H48nKrKt/yvTpEuFxOoBxtBPTsVbsl0sIBgEx5bTHJV3H5owV6bHHyu1B39rrD63TzLMUCAyRIMOJ3MHl2WeV5JRUpjXFVUS7u5EsPzGx7KrYn8ORia1R7HluoOIk/CTJjTG2r7qfwOZanRbyjn+vun+XVD4wc7la0xe3zRYZe5ST70xKVxTMWyjLntrRAJY7SWTGogwWz6rUuGKIosva2nzEAS2J0nmJkeyo34jYGqcbOHoV4LWmoWU3w5xO9hExC64LLnFjXB1SmdIBZXa915N2n2XTyYZZKlZSzxkuJb8NnDHcnfT/KlKWLb/V+/dBBXCTEmh9Sc09U5Yxvf5oIJpGLOpY3oVxr1mNGx/fuggpJ0WkRNfNGEw1pnvAH6oVcqFVsVQCwwdLXOG20kRKNBZR9z2G9IaYnhXDNpuLGvaQ0x/EqET3BdBVdwOWvDo1Ni5O/L2QQSflxSktG/jydM455mRo0zonTGnYT+7qj5Ti9VczJkHc90EEOCKeObGm2lGizYQ+cu/lsFdMszCaYkHZBBc/JJp2hiSuOzjjnf/wBFIVgDSezy6Pjk3vqERt1TnOMlo0AzQH+G9zWljnaruEAiZ7IIJvhHg9fQg5NzQ6wlKi/wqTKcFky4xIkwdMc1E4nFlj3hlgbGZuWkwTG/P5oILHNJ8FL5v/gvGt0Ms2qV2VqLA5sVGgiJ/KSHEyLSRsrPS1V8OG1IJHlM/wBRgR6FBBbQbbS+0A1ozb8UhTpVqenWXuaCZiNIsBIuTI7WR8KYqlUohtem2o0fDLQSJ7yjQXQaXpp/kzX7ibw+GwrpH+nAv+Vzht6FORwpgXkONGpIMiKrtx7oIJbHN2E2/smBw7hqgj+OB2qD/CVQ4Bwljqr+72n7hBBOQxwa6Ri8s49M5v8AwqwTnl5diC4mZ1t9o8qkB+HuF1aprTAFnNG1uiJBbvFBraB9bIumPsNwhQZsavu4H9E5pcPUWvDpqyOr7fLZBBCsONdRQLyzfbK5xPxThMNXOqjVqVmxB16WzyuHfoqqz8QsUST4hEkkCxAvtdEglc05J0mMY4J9n//Z"/>
          <p:cNvSpPr>
            <a:spLocks noChangeAspect="1" noChangeArrowheads="1"/>
          </p:cNvSpPr>
          <p:nvPr/>
        </p:nvSpPr>
        <p:spPr bwMode="auto">
          <a:xfrm>
            <a:off x="460375" y="160337"/>
            <a:ext cx="304800" cy="3048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MX"/>
          </a:p>
        </p:txBody>
      </p:sp>
      <p:sp>
        <p:nvSpPr>
          <p:cNvPr id="7" name="AutoShape 8" descr="data:image/jpeg;base64,/9j/4AAQSkZJRgABAQAAAQABAAD/2wCEAAkGBhQSEBQUEhQUFRQWFxUVFhcVFBQXFhgVFBgXFxcXFhcYHCYeGBolGhYaHy8gIycpLCwsFx4xNTAqNSYrLCkBCQoKDgwOGg8PGiwkHyQqLCwpLCopLCwsLCwsLCwsLCwsKiwsKSwsLCwsLCwsKSwsLCwsKSkpLCksLCwsLCksLP/AABEIAMYA/gMBIgACEQEDEQH/xAAcAAAABwEBAAAAAAAAAAAAAAAAAQIEBQYHAwj/xAA+EAABAwIEBAQEBAUCBgMBAAABAAIRAyEEBRIxBkFRYRMicYEykaGxB0LB8CNSYnLRFOEVFjOCwvFDkqIk/8QAGQEAAgMBAAAAAAAAAAAAAAAAAgQAAQMF/8QALREAAgICAgEEAQMDBQEAAAAAAAECEQMhEjEEEyJBUWEUMnGBkaEjQsHR8AX/2gAMAwEAAhEDEQA/ANLRgpLUoJY1FI0kFKUKDRhJQUILlGEmUoKyBoIIQqICEaACMBWQMBGgjAUIGAhCMI4UICECVzqYgN3Kp/En4gMouLaXncLf0bAklwM8+Q5e6FySLUWy4isEuVh2H/EGsyo55fqf5gRLtF9gBMNA5c91MYL8WKzSDVZTc02IEtI95P1VcvtB8Po1lGqTgvxQoPfDmvaLS4wQJMCwMkeiudGs17Q5pBaQCCNiDsQVpFpgNNHQIIIIrAAggjVECQRpTQrRBCOEqEcIiCQEoIQlAKEIQJSQgCsQjoEaSEahYpGkpQUJQpoSgElqUoUGjRBKAVkDCCCNUQACUAiASgrIGAq9xTxnSwfldJqESGgcvVWMLGfxZxmrFtBgaWQOpGoiSfWYHT1QsOCtkBnnGuIxD3aqhDOTGwB2ki591BYjMHGxM+qThqWpxnmQPn/spPDZEHEGZkxa+26jcIdmkYyktEJr/T5rqyqYgK4P4VDKZdpkcvXlZQGaZK6kS4CBJnsR+iqOeOR0iPBKOxsysx7hMgxY9xyI53Vv4N48qYRwp1J8OD5eV7gjoZ+6pWLAOlw5i/L3Tig/UGkAWsbGTPMlHJasC3Z6KyfiGliGywkH+V1j7cjvyUpCxbhDPKbHeFUaA4kQ4gRcwWuPKBJBWy4OpqY0zNhf2Qwk3pgzgltHUBCEqEAFrRmJhGErSjhXRAgjhGAlBqsgmEYCXpSgxWUVwIwEQSwEuGABGgEFCw0oJISgrIKYlImpShQcJQSQEpQgEaCMBQgYKUEQCUArIHCxD8UcKTjn85a0tEQRyjvcT7rcAqH+IPDYd4dZjQSDpeCY3OpriexBB7FBN0rDx90zPOH8gLw93IOIB9LfKbK1ZXwo4Eadr78psdI623R5FmZpgMqUmtH5S02PzVkzI1BSDqTg3nJEpJvm22x/9tJHF3D1QNADgRyDr6RziN/dV3jagylQaxoLnmZn/wDTjHqrFldXEkBz67YMf/E3T73lLz3JxWaS5sOggFhsQen+CjpcbiVbupGJuy+WSD+nPul5eyNbDZxiDygX95Vnz7hx2Fd/Q4HSTPMbH3Krbavhv+G/5SeU8u6ZjJyjQvLGk7Co1XNqXBjcLZvw5zlr6QpkwRsLwQZMjl/6WSVC3W2dzfuLmP0Vv4NzHQ8tj4zItsYMem8+yGUqaki+Fpo2RKSKT5APVdITaEwkaUGo4UIFpSg1GAlAKyrA0JQRI1CisApQKQjS1m9HQIJGpKlQsUlBISlCC2uSlzaugRANCkpJCUFCg0pJRgqEFBKSQjVkFKF4twzn4Z8cvN6gbj5KbCguJsZDCwAmYLugEjf1t81nlrg7Dxq5IzfL6eJxVanSdT0Uw4EukzAMn6WWnZvgdeGdTbAJYWg9CRYqoZRnrWViNJMWJ5bAxPurMc6mmXaKg0wS0t3bzLSJBgX9kvilGmOTjK0VHLMFj6ZDP4JaLTfbuArxgcHpYNX6xKKmWmHC4MEehTg15WkIqOwZSbKh+IdMOpNjus+wHDL3hzmyQwFxFyAAJN9h26rVc7oBz6U7Bxn0if0TfH4OmxhryGNYyoKnR1MtsPn90HKXJpBxUa9xj2Jp/wAVwMeR5HsJn7Aq8cBYRhe0OudVpMSHC4/ZVDqYgvcXEXdqefe8H57q18IY3TUYTsBMekRCPJpID7o2zCgBoAsI2Tlqgcq4hp1DDSSQINjHsVPtCbi01oRkmuxUI9KASkYAAEEEasgEpEEashVEaKUJSIwGjlEgpZDoEoFIaUpEmQWEtpXMFLaUQLFhKSQlBWCGlBEAlAKEDCNFKYZti3+C8Yct8YiGE/CCSLkxyEn2UstK2SJqARJAmwkgSeglVrivEsY1+p7QXWudoAJt18osq9heCMRUc578Q3xCZLiHuM+pIv8AZcM3/DzEGXePTc+ST5S2ZNyTdYSbnGqGo4lF/uIDC59/p3kgNOp7jJkiIGxEq58L8eUcQ/wTAqGzeju1+azXHYSpSqua74mGDDpG8W6qPra2PZVBIc0hwM3ncTzQ44JfyNZFa/H+TcMJRLNTOTSdP9p2Cd0wVzwNQvaHOHmIBPqRKdCmrUBdsZY5hi2+/usx/ETN6hqtoud5AAS1ogEnr125rT8ZUhYnxji9WLqGZg/YKQj7ySftI7UBbsT7dvv7KSy+vpLdJ7T9PZRTxIBOxgT6/sp3lrr6Y52I3i+4W81aAi9mncI5kGkgBoIiZn5rRstzJtQdHdD23hZzkGVim5szqInTMwD1+itVFxBOk8wQR1W+LFURPLO5aLYEFxweI1sDvn2K7IgQ0EEahABGilCVZCqIIgUcpAYDBRpMo5UILBSgVzCU0q0yHQJTUgFKCJMpnYFKBXMFLaiBOgSa+Iaxup5gfvYc02xeZNp2N3fyjf36KtY/GOqOlx9ByA6BY5MyjpdmuPE5bfRI/wDEXVaw5MGzT9z1Kc4qjU3p+Gf7nOb/AOJVXq41zHAtix5qwUa7qjJ8Rjf+2fsQsMeTlafYzKHGqGT8vxhOo4mjSBt/Dpuefm8gfROP+XW6dVfFV6nVuprGnsdABI7Sm9Ouw+I1+I1aSRpYA3uLkkkweSZ5rxdhsJSJiakeVpJdUPTf4RPOy1TTdFO0rKnxrjKBqeBhabKbmOGpzRpeRpu0cyLzJ6KDyTANfXpteXOaDedrHn29VX6+ZvdXNZxl5dqJPX/EWV24ezig+D5Q7mCLosqlBaDxZYyNQyyoDqPL/C7VsSG/oqjU4vpUWkNOpxuQ28dj0XXLs88QF7iATsOQHRZqdJJlON7OvEOZaGG4lY7j3lznO3/MT/cr9xTiS/yN3dPyESs5xL4c4Dbb5LTx023IzytKNDrANlwDb2Fu/f03U1wzRHjkukhjajiOmkXjvEkeihcqpnxG6ReRurlwpkuvF1y7ZgMt7uBMHr172TSi3LRhKXstl3yWqHuq1RtLGtI2I0A2/wDsf2FL0Rb6klQeXwyiymLfnfHV9w0fMKcpC36J1CFj/AYvQ/8ApO/+Qp0FVZr/ADxygH3H7CsWXvmmO1vks5rYcWOEaJGgDCQRwhChCoI5RILnjQcpQSEoFSyC0oJATPE5qWP0to1ahtJboAv3c4Ikr6BeiSBSgUwZj3eWaFYav7Dp/uh32lHi80awGIJG/RaenJOgeaqyQL4BJ2F1F4nO3h5Y0AQBJ5jUJt7KBzfOqnjNBcWt8PVpEhpLjF+u31UkwiqBUZcxDhz7H1Gyk4yUXXZUJRc1fQgCT3Kb1GgG/VPGUXEy2B6plmrdDSXOBPoPsudwb+Do8khQoNI3A7pmyKboa5rx00R9dk1bhnFhhzp5dJ9E5wxBYHRHJw5gjdOY/E+ZCk/KrURrVxBc3+GA2beUX6XO+6oudYCC8mTEj0N9/ZX52WFrCQQ8ay4FsmzjIkKHxWDDXwAC12skc9Rjf1JW6hGvaZOUk/cZq2nJA2MgfNSGCa6k6nU3aSQY6tNx6wuudYA03ubHmB1SOYjfspvJeE6+KpAU2iC6S50gNIa2/eQSLd0Tkq2Wo9lqwjcPUY01Widp+F3MDp0B9yl1cNQZdlx3cT+vr8lY8q4W00RTqva7+1sD9/5XPMeGBTaTSp+IOgALgezTYok4PsBxnHoz3OMfHiuaNRIAZH5W2tEdZ6zboqVXERO/Pse6v1fh+o8vfpIibXBAFrg7eiqP/CCXTu2bnb191Tko7ZpCEsmorZI8EYJ1WuGgiBJvzjcTy3V4yOm6njqs6YeHRYGXMAFz/joVBcHmlhwfGmdRMtE2AEXBB3mylXYg1MSDhoMB+jWQ3zP9TeJKkcsO7DyeLn64smcmPiuF5YwyT/NUPP2/UKx0yoLD16eDpNp1Ja4AciZPMkhPm5ow0S9jg4bCP5unrJTMckXq9ik8M4rk06+x5haklzu8fKynMprXLet1BUKWiiGncgz3O57p9l9eCx3z+xVyWjNFkQCAQWRoGghKChCmyjlI1Iax1XNsaFo5SA5HKhBYQpYdrqgcQDAiTCaY7EaWi8SYldsJiBA831WmOmymSuKogsIaADFrBUvFAhjmuEHUAQQJ3VzZVGn4h9FXuJ2AhrgRMwf0TdmEo2Q2d4QlzHxY09M9xJ+xTbB130rtmT9vnfcH1KncDWa9uh26ScsANiCPZaVezD8CcPxC3Z7SD1CZZ7XaQ2JkmTO8crcvRO8RWaxpLWgkWnlP6/8ApQFOoajpO5Nyh4JOw+TqiSoPgD5/Nc67vDfUbyezxB/c2zv/AB+a4OrXKjOJ8y8MUXd3tPo9h/VoRlVZwyHH120hXpu1A6tbT/Lqtb3hT9HE4PEEEzTfYEEkC53PLfmq3w/W04EROxP+E3wuF8Ro5Hr+7hJZMTu4D+PMmuORddMu/wDw3Dsfq0eI/m5zZ5WgH9FPYHHVDTEUiP7oYP8AP0Wd/wDMOKogNbWLmgD4gHCOgNjzUzgOMn1GadLtfPSAB2uTAWFSUumM+3jqi3/6wtHm0g9iT9wFzGdtB+JVd7a72kgtaLDU5xdc8rQJ57qtYnL8RBcHaomQLOEdufsr4Ze0jPniurNGxmZU6gIJAMEA872v1VDxuQP5EHzE2vJdz+ikeDnurh7CGnTFyPN5pHTsrdl/A7idT6zo30shg97G/wAlcbmqkX6iwy5R7KfgOBq9RsxA6wD+q4YvLn4Oox4cCHGztJABHJxmy1zFZY40tFNxY4CA5rrz31AyqnnoLKNRrWtqOY3SWv0Q5w3MkR32WkvHhX5GMPnZckql0R9bKn42gyqXMaSCfhcTYkbz2RcPZO5jixxDmMdqMWBeWi3cAX9SE34ZrmjhatevUcZElm3hhsw0DYEyNgBcKsZ5n2KM1g91JhOgMYYMOvJjcnqfori8eNqT7YOd5J43jWkalXrhokkBokEkgetz6JOBqgtlpBE+UiIg7bWWeZNldUNALi9rvM5s2n0O/r3TXEYx+HqGlRe+lTqtd4rXtPlhxb/DPInqORIuih50ZtpLSEpeE4pOza8NnlEkM8WnrgS3W2enXdPKuKY0anOaB1JAHzWA4rKGDwzTfDXENcXx5SbA25fZP8gp6qjw6oXlhgXcREcp2vb2WMvNXDmkGvD3TZtGGzik/wCCow8t4PyKeSs4w9SJAaSN7tE9lF8QYTUafmqN8pJa02Bt/usI/wD0VXuRb8PemWyifEoFwE3/ACmnE+sLpgaT/CcQ0R6D9SsqbxrWoiPCouaeXhgc43Cv3CWMqYvCvc8NpkBxDWsB26g/5TMJJ9C8k0JzYuAPlIPbSPtdSNI+Ueg+yz7iCvUpPadUhzdQgQLkjl3CsfCOdOr0jrMuYQJ5kEWJ7rBytmnHVj/OQTojqfsl4Og62/zCVjKBe5gG/mPyhVLPOM8VQc9jMK5oaSBUc1zpjmI8v3WuNfJC/CmQ28x7JlicCHuZL3bhwFoMTAI5jn7KH4Rr4t7G1K9bWKrQ5rA1vlbuXGAOXLYd1cMGA4dSOpl3+AtZQ56RfFpWxm/hadZa5suhwJbB1AERIsGzBgBMKnC1RvmPn5locSPlzVqpVYEHeJg9E1rioXS2pAPwgN7cyZ5okvTWjCUbezOuITiKlQMoM8oaZPl3mCL7bKFZk2PaZaxwJIHx04ki1uWxWg47hrFPY8067BUd5tWgASbEDptvCRwzk2ObJxLqUBw0gy55085bAgzzWb5zlasax5IY4JUii1eG8yf5tB/KbVGD4trA9Vyr8GYutEUXvZrcASWzLSQ4luqxsea2HEUNLIkDysEzFw7dRvDtUtZpadTRUrGTLjGt15G6jjumax8j2NpL+xl2F4RxerwzSLXeGajWEt+EGORj5rszg7HB+ltGoDZw+AADmfijc7LXqtBoeKoJ1aPDiDGmS75yU+p4oETF9tlfpL7Bl5jpe1GLv4Hx8XoVOc+Zl7/3dL+y6Zbwpi2mfCqO3OkQA7TO7pgAxymfqtdw9Y1Hlrx5AJAg3M/m6+ietHmPo39VaxLtMCXmNqpRRhmcY/Esc0V2OpEfA0tLWgA/lHynmUwbxEdQO243MTa4O0TG/wBVZfxcxWrE02/ytf8AUgf+KznG1CB7QtIti01Fu0jTOCK7XV6hbALmtc4Db4t/qtUwbhpC818LYlzaxuRLDtaYg+6t2XY1xA8xP/cUpmz+jN6GsfjvLG7Nu1BZtjswmtUiDFRzgDsYJ3XBuNJ2JHuVD0MSIMu0gm57TACi8j1VpGuLD6V2yRruFSnUYT/1HGRN5MQB2sLlVPMMumGh7yBDg0tGqR0JMH92Unj8WKdQDUIjzOMyPUDc2+iWMVSkA1WRNiQ4T9DdCo8n/BJTn8nPBY2owc5GwkGfVQ+dUC7E+KS5oc7TAbqJgAFwE/4U8MTRAJ1tJBH3glp2IG6cOqUXT/Eo2P8ANuTckGFWPxuLckA8zemmRePf/BcDTLvLpDjpDr7O0t3+qVkeVltSaRa0mfK/UJEW0uIg/Qp2KlKoSJYYsRJ5dgJIXXDYmnZjDTuREO5k2udrofR04heu+6LDhKxka3uMbltrjkNVz6p9ictY+dLnGTq1EdoiyaV2yAatSiwxpJNZjtUjfSHbpeGxtP4RWouLbEeKARHUWVfpMdUzP1ZPZmGHoSRO8fIlaL+HeM0+I0wWwfrE/ZUV8NHaFPcFYrU5+naInr6IMEm8ifwDkXtI7jPFA6WNE6XOYAOk8yfT7pP4fYhwrlp3cwyP7SCD05qHzXE6Xuc7+Yx8ynXDme+ceFTaXNF3Bvmh0W32stP9rfwUlejQ8RigHtMxE7hwme8JeFrMc8eI9miLw8797XCg8RiK9QEgCY8oLDHz1J9lgHhuFagHVCBpcGw0e2q6LHnj1ZbxPtE+2vSaNLXUgOkxKc4fGUtvFpAdnj6qmPw7gHaabdR+EadPK4nVEbrlSo0mT4+IosIIs1+rfr/stP1H0ThLovj8Wz/UNc2pT0aXNd/Eb2iBPZPP9XSItUp2/rb/AJWa1eJ8BS2c+qf6GkD5mAmmJ4+ptcBTw7ILZBJ1Ok7NIER3ur9Vv4K9ByNZpYqmAB4jJ/uam5zBrAfEqUhuZNRg3JgXPRYZiM1q16gcQKYB2pS097kyUeFwutxNRwa25Be6SR7ndGsrXwF+l+2afjc1quOoVKZaSdIpua8QCYkgbqUykEtbq3IkxA37BVHhFwp1T4YBpupkkhpiRcGTad9lY8izGYuHCJkLNTuVsCcOOkWRmGncn5p22kAITahWTxpsm0LOyF4irVKNPxKW4MOnofY8/uqVX/EOuJjT8mnZXviMh2Gqskaix0CxOrcW9QsmrcOYnT/0X8+h/W6ylJX+4KNtdB47jKpWcRUp0XS03NJhd6h0dSoRmFpndjSEzxtN1N41hzSDcEEH5K3UsKwvPlEErn+ZkcGnZ2PBlDi1KJHZfgqQMikzpsdvmrRl2X0jvTaPSQuuCymnPwqboZXSH5fqVy4eVzf/AGMZMmP4RXczosZJYNvU77qg59j/AD6WgBtiRfed91q2a5SxzHANMwebvXkVmGa8OUhh6lYvqa2s1AFwgu1hobBE7Gd10/FxuX+o9KxaflQS4pbIKpjySXGDOok7m/Irvhq0kDVAIfJE7RAtsDPNRL3CD2+x3XYP1AA6RAABjpe/uui4IXU30Snjlj/MCSBqMi0jpbaI2SKOYCS4sAIvBmC0j4d5tuCmj3ufd17XMneDA7ei6ig+GuFyNJExMG2x5HtzlZuK+TVN3ofYev5w0ANHncZ5wCW3G8i3K6Vr1BpDhJgGZBBddoJm/SdrJvg2P8xgO0AncbEAAHqL7JeCrmm4S3xGibkQWmCCOhbEH5nms+Ks05PskjiPMNQJmLnTqaWgF23InY7X+XbA5m43cARHl8gcYlwItc3b7SmmXvFS8Q0g9DoduC0yCL8rp0+owadZ2bpGjyj1jlPPqQsJNL+Q1Ftjepg6hI8VpAI+GCB7k7qy8MVRS1eh+glXrGZc0iHAFp6hU3NuHatN38KPCLagJ/M0lth/ugcZxavSOa5KSozXiXGAv0gyRc9k74KtWP8Aa35+VdM6y1lOnAHvznuV04CptdiXBxsKc/ItCZuMvHfEiTU02aPhn2HolV8ZEcrLnUr2hjYA5u39guAwsmXXXJllitLY1GP2Q/F+akUHaTuIsb33+ioFJ8tgNJM8hyWpY/DsFNxcBEHkFSKzSKZ01CyNmgfqm/Fz6ar5GPSbXKLIcFwBBAE28249Oas2ScCV6rG1A9jZuLkG4kclTGNqVaoa0OqOJ23mL/KAtN4f4np64dVa0smAT5STvfYjum/IlPGlxX8isJ8rG/8AyQ5lQNrN1E7PdUIYTyFtiiOSOp4nwaeGpOe1oe4g6g0O2lxG5F47qR4z4zouwrmUqrTUNoHrcgxyVYwPH3gkO0l9QgGo5zvicBEnmVjwnNXTf9QfVSdNmm5e7TRe11J7HljxeHB3lMQW7T0gJhwfTLadJpEHwxIO43sVRsR+K2Ie4RpY0GfK3oLSTJiYV0yDN9YbV0P87QYawkAukwCbLVweOK5UYXybov2F2CgeMM7/ANO5up2lhY4gao1OG477hSeBzBpbcOb2cIP0lU3iekzEY6KgqOa3SG6ZiC0bTaCSduivyMkfT7/sTDjue1oksuzVlQ0wyoyHTquJibKYweFdDiXB1/LygdCoDhrKKeGD5bJL5BdE6eitlLEtkyO4sJ2S2GEJbbNcrp1HoZ4jAh5a2oxhaZku0kA+6im8LMNRz9QgmGsbYbczyE9FPY6vScx4GnVpJiwNhIUTleYvda3oYsOS09LFySlszU5pOtEnUyMFrSwNa4CCB8J91UMZw3mddz6TnUm0yZ1NMCOQBHmI7ELQ8NWsJj2RY3MG04nc2a0bn99Uw/EwJudUBDyMkdLZmeN4MxmEaTRrioY81NhIeWmxIa6ZHpCieIeFMTRw4dWfTAfDdGsybbEARtffktIrUzUqeN4LBVA0B5cS4Nvb0kzCrP4hV31MOxppkaH6idxERMrOcsaT46+hzHnySaUq/OlZRsHlNKNLm6x2IFvVOcVwnhhTLwX099JLtQYeQJiHD2lHlLWyCnPGeMAwmkG7u/KUhHNl9VQT+RvKotW0VjD5Q1zvidA3M7+nZXHJuEaFWzhAAbs4ySJvJJg35WVLyfMQGDVtH1V44bxRsYIbHvHKy18ieSEvc9ARSlG0FxBwFh2UXvpBzS0TZxgxe6oYbHmcYuYEk7yDvvM/RbTWqB9MjS4N7jqIPssUxdAjEPBuxjiB0O9lpgyc5SV/ky5UtjujW2GwsYClsNggRIIk7iDZQeXUS4gNcBMuc7oxok+gAlWXKsO6pOgBzYad9IuORN7bHuSqzRrodhJUabQx8tgrs2jPxEEHlAHqq3h8FiCGyNN/MAJJjmDyViwTnW1NcI7FM423qSODJUUvjLgZ9TzYeBJhzT+Wd3N6jsuOScPU8MyGiXfmcdyf0HZaMRO4PyKguI+FRiKZ0amu3EAwT0KyzePJx4wevlGuPLT2QwrtJgEE9AZKdNpWkkD99FD5RwHimVAXhwaNtJbJ+tlY3ZHXDTDCT3c37kpH9O49RbNuab7RVuJsaG09AuXe0Ac1Fsyyg6j4j3PLLFwbpB7gd5UriuBsZUcXOawE9ardui4t/D/EAXfQaBe9XbvYJjHhlBdHR541BQWSvso2DwtcVagwrCAZYTInSTsXH2Uvhfw0x1Uw7Qzn5nn3jSN1e8HllCi0Syiaked1N9SCR1vcrjTzgEGWu0jmHXA5EDot8vlSg9UcpYou6KthfwyZP8XFgRuG0zv0lx/RSuG/DDBxJq1Knu0fYKy4Wk10u5RM9jcQVE5txKynBp6fE5iARaxKSj5maWmbLx4/BHu4PwmHcXAF5H5X+bbnp5qay/iGjTaA5lSA/WIZAiNomw5Qq5QzSrVqDWSSeZ6dArpg8nY5oJE2tKCWSblvf8mrxRit/wCBhjuOaIa4NFUFzpnR9N1xySu6sW1Xui5FKbzvv7pvxXlbg3y6A0fzOa3f1N1FYTA1aABqtBAcDZ4MTtLQZE+nNW/cuTWwPatJmnUKDdTNbW2uC2APMJsCpJuBaZcBc26EKr5dnVNzW2cJs21jHQ+ylMLnpvLKjogEBhkargH5JzFkg9NCs4SQ7xWTtIF9p3E/+lCuwzG1Q0hxmfhcRt33UuM3e4GKFX1LQPuUwGOIcXVqTmRtqj1/KSiyY4vcNf0KjKXUh/lmLpuolwbBbIAmZI2uiy0eM41nAAzAG+kC3LuqJia9ak5xGNpNEl2k4U7G42cJsd+a6cI8cspF1Kq8FmzXhpa0nnY33OyOUn7VLr/1Fxhabj2aS7n+/cKGzhgcHMcJBaYm4g7j5rvS4hoPhwe0xzDvuFVuMOLKbWu0uEn4QCJJdb5IM0k17SscJJ9FTpZAyD4WJd4weR4OiAGyZJeTERtzUpiOGwKUvdqIAlpFr8kvh7LWMa59Qai46tRMX7rtmuYtJAaQRYnf9wkMmS9r4H48nKrKt/yvTpEuFxOoBxtBPTsVbsl0sIBgEx5bTHJV3H5owV6bHHyu1B39rrD63TzLMUCAyRIMOJ3MHl2WeV5JRUpjXFVUS7u5EsPzGx7KrYn8ORia1R7HluoOIk/CTJjTG2r7qfwOZanRbyjn+vun+XVD4wc7la0xe3zRYZe5ST70xKVxTMWyjLntrRAJY7SWTGogwWz6rUuGKIosva2nzEAS2J0nmJkeyo34jYGqcbOHoV4LWmoWU3w5xO9hExC64LLnFjXB1SmdIBZXa915N2n2XTyYZZKlZSzxkuJb8NnDHcnfT/KlKWLb/V+/dBBXCTEmh9Sc09U5Yxvf5oIJpGLOpY3oVxr1mNGx/fuggpJ0WkRNfNGEw1pnvAH6oVcqFVsVQCwwdLXOG20kRKNBZR9z2G9IaYnhXDNpuLGvaQ0x/EqET3BdBVdwOWvDo1Ni5O/L2QQSflxSktG/jydM455mRo0zonTGnYT+7qj5Ti9VczJkHc90EEOCKeObGm2lGizYQ+cu/lsFdMszCaYkHZBBc/JJp2hiSuOzjjnf/wBFIVgDSezy6Pjk3vqERt1TnOMlo0AzQH+G9zWljnaruEAiZ7IIJvhHg9fQg5NzQ6wlKi/wqTKcFky4xIkwdMc1E4nFlj3hlgbGZuWkwTG/P5oILHNJ8FL5v/gvGt0Ms2qV2VqLA5sVGgiJ/KSHEyLSRsrPS1V8OG1IJHlM/wBRgR6FBBbQbbS+0A1ozb8UhTpVqenWXuaCZiNIsBIuTI7WR8KYqlUohtem2o0fDLQSJ7yjQXQaXpp/kzX7ibw+GwrpH+nAv+Vzht6FORwpgXkONGpIMiKrtx7oIJbHN2E2/smBw7hqgj+OB2qD/CVQ4Bwljqr+72n7hBBOQxwa6Ri8s49M5v8AwqwTnl5diC4mZ1t9o8qkB+HuF1aprTAFnNG1uiJBbvFBraB9bIumPsNwhQZsavu4H9E5pcPUWvDpqyOr7fLZBBCsONdRQLyzfbK5xPxThMNXOqjVqVmxB16WzyuHfoqqz8QsUST4hEkkCxAvtdEglc05J0mMY4J9n//Z"/>
          <p:cNvSpPr>
            <a:spLocks noChangeAspect="1" noChangeArrowheads="1"/>
          </p:cNvSpPr>
          <p:nvPr/>
        </p:nvSpPr>
        <p:spPr bwMode="auto">
          <a:xfrm>
            <a:off x="612775" y="312737"/>
            <a:ext cx="304800" cy="3048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MX"/>
          </a:p>
        </p:txBody>
      </p:sp>
      <p:sp>
        <p:nvSpPr>
          <p:cNvPr id="8" name="AutoShape 10" descr="data:image/jpeg;base64,/9j/4AAQSkZJRgABAQAAAQABAAD/2wCEAAkGBhQSEBQUEhQUFRQWFxUVFhcVFBQXFhgVFBgXFxcXFhcYHCYeGBolGhYaHy8gIycpLCwsFx4xNTAqNSYrLCkBCQoKDgwOGg8PGiwkHyQqLCwpLCopLCwsLCwsLCwsLCwsKiwsKSwsLCwsLCwsKSwsLCwsKSkpLCksLCwsLCksLP/AABEIAMYA/gMBIgACEQEDEQH/xAAcAAAABwEBAAAAAAAAAAAAAAAAAQIEBQYHAwj/xAA+EAABAwIEBAQEBAUCBgMBAAABAAIRAyEEBRIxBkFRYRMicYEykaGxB0LB8CNSYnLRFOEVFjOCwvFDkqIk/8QAGQEAAgMBAAAAAAAAAAAAAAAAAgQAAQMF/8QALREAAgICAgEEAQMDBQEAAAAAAAECEQMhEjEEEyJBUWEUMnGBkaEjQsHR8AX/2gAMAwEAAhEDEQA/ANLRgpLUoJY1FI0kFKUKDRhJQUILlGEmUoKyBoIIQqICEaACMBWQMBGgjAUIGAhCMI4UICECVzqYgN3Kp/En4gMouLaXncLf0bAklwM8+Q5e6FySLUWy4isEuVh2H/EGsyo55fqf5gRLtF9gBMNA5c91MYL8WKzSDVZTc02IEtI95P1VcvtB8Po1lGqTgvxQoPfDmvaLS4wQJMCwMkeiudGs17Q5pBaQCCNiDsQVpFpgNNHQIIIIrAAggjVECQRpTQrRBCOEqEcIiCQEoIQlAKEIQJSQgCsQjoEaSEahYpGkpQUJQpoSgElqUoUGjRBKAVkDCCCNUQACUAiASgrIGAq9xTxnSwfldJqESGgcvVWMLGfxZxmrFtBgaWQOpGoiSfWYHT1QsOCtkBnnGuIxD3aqhDOTGwB2ki591BYjMHGxM+qThqWpxnmQPn/spPDZEHEGZkxa+26jcIdmkYyktEJr/T5rqyqYgK4P4VDKZdpkcvXlZQGaZK6kS4CBJnsR+iqOeOR0iPBKOxsysx7hMgxY9xyI53Vv4N48qYRwp1J8OD5eV7gjoZ+6pWLAOlw5i/L3Tig/UGkAWsbGTPMlHJasC3Z6KyfiGliGywkH+V1j7cjvyUpCxbhDPKbHeFUaA4kQ4gRcwWuPKBJBWy4OpqY0zNhf2Qwk3pgzgltHUBCEqEAFrRmJhGErSjhXRAgjhGAlBqsgmEYCXpSgxWUVwIwEQSwEuGABGgEFCw0oJISgrIKYlImpShQcJQSQEpQgEaCMBQgYKUEQCUArIHCxD8UcKTjn85a0tEQRyjvcT7rcAqH+IPDYd4dZjQSDpeCY3OpriexBB7FBN0rDx90zPOH8gLw93IOIB9LfKbK1ZXwo4Eadr78psdI623R5FmZpgMqUmtH5S02PzVkzI1BSDqTg3nJEpJvm22x/9tJHF3D1QNADgRyDr6RziN/dV3jagylQaxoLnmZn/wDTjHqrFldXEkBz67YMf/E3T73lLz3JxWaS5sOggFhsQen+CjpcbiVbupGJuy+WSD+nPul5eyNbDZxiDygX95Vnz7hx2Fd/Q4HSTPMbH3Krbavhv+G/5SeU8u6ZjJyjQvLGk7Co1XNqXBjcLZvw5zlr6QpkwRsLwQZMjl/6WSVC3W2dzfuLmP0Vv4NzHQ8tj4zItsYMem8+yGUqaki+Fpo2RKSKT5APVdITaEwkaUGo4UIFpSg1GAlAKyrA0JQRI1CisApQKQjS1m9HQIJGpKlQsUlBISlCC2uSlzaugRANCkpJCUFCg0pJRgqEFBKSQjVkFKF4twzn4Z8cvN6gbj5KbCguJsZDCwAmYLugEjf1t81nlrg7Dxq5IzfL6eJxVanSdT0Uw4EukzAMn6WWnZvgdeGdTbAJYWg9CRYqoZRnrWViNJMWJ5bAxPurMc6mmXaKg0wS0t3bzLSJBgX9kvilGmOTjK0VHLMFj6ZDP4JaLTfbuArxgcHpYNX6xKKmWmHC4MEehTg15WkIqOwZSbKh+IdMOpNjus+wHDL3hzmyQwFxFyAAJN9h26rVc7oBz6U7Bxn0if0TfH4OmxhryGNYyoKnR1MtsPn90HKXJpBxUa9xj2Jp/wAVwMeR5HsJn7Aq8cBYRhe0OudVpMSHC4/ZVDqYgvcXEXdqefe8H57q18IY3TUYTsBMekRCPJpID7o2zCgBoAsI2Tlqgcq4hp1DDSSQINjHsVPtCbi01oRkmuxUI9KASkYAAEEEasgEpEEashVEaKUJSIwGjlEgpZDoEoFIaUpEmQWEtpXMFLaUQLFhKSQlBWCGlBEAlAKEDCNFKYZti3+C8Yct8YiGE/CCSLkxyEn2UstK2SJqARJAmwkgSeglVrivEsY1+p7QXWudoAJt18osq9heCMRUc578Q3xCZLiHuM+pIv8AZcM3/DzEGXePTc+ST5S2ZNyTdYSbnGqGo4lF/uIDC59/p3kgNOp7jJkiIGxEq58L8eUcQ/wTAqGzeju1+azXHYSpSqua74mGDDpG8W6qPra2PZVBIc0hwM3ncTzQ44JfyNZFa/H+TcMJRLNTOTSdP9p2Cd0wVzwNQvaHOHmIBPqRKdCmrUBdsZY5hi2+/usx/ETN6hqtoud5AAS1ogEnr125rT8ZUhYnxji9WLqGZg/YKQj7ySftI7UBbsT7dvv7KSy+vpLdJ7T9PZRTxIBOxgT6/sp3lrr6Y52I3i+4W81aAi9mncI5kGkgBoIiZn5rRstzJtQdHdD23hZzkGVim5szqInTMwD1+itVFxBOk8wQR1W+LFURPLO5aLYEFxweI1sDvn2K7IgQ0EEahABGilCVZCqIIgUcpAYDBRpMo5UILBSgVzCU0q0yHQJTUgFKCJMpnYFKBXMFLaiBOgSa+Iaxup5gfvYc02xeZNp2N3fyjf36KtY/GOqOlx9ByA6BY5MyjpdmuPE5bfRI/wDEXVaw5MGzT9z1Kc4qjU3p+Gf7nOb/AOJVXq41zHAtix5qwUa7qjJ8Rjf+2fsQsMeTlafYzKHGqGT8vxhOo4mjSBt/Dpuefm8gfROP+XW6dVfFV6nVuprGnsdABI7Sm9Ouw+I1+I1aSRpYA3uLkkkweSZ5rxdhsJSJiakeVpJdUPTf4RPOy1TTdFO0rKnxrjKBqeBhabKbmOGpzRpeRpu0cyLzJ6KDyTANfXpteXOaDedrHn29VX6+ZvdXNZxl5dqJPX/EWV24ezig+D5Q7mCLosqlBaDxZYyNQyyoDqPL/C7VsSG/oqjU4vpUWkNOpxuQ28dj0XXLs88QF7iATsOQHRZqdJJlON7OvEOZaGG4lY7j3lznO3/MT/cr9xTiS/yN3dPyESs5xL4c4Dbb5LTx023IzytKNDrANlwDb2Fu/f03U1wzRHjkukhjajiOmkXjvEkeihcqpnxG6ReRurlwpkuvF1y7ZgMt7uBMHr172TSi3LRhKXstl3yWqHuq1RtLGtI2I0A2/wDsf2FL0Rb6klQeXwyiymLfnfHV9w0fMKcpC36J1CFj/AYvQ/8ApO/+Qp0FVZr/ADxygH3H7CsWXvmmO1vks5rYcWOEaJGgDCQRwhChCoI5RILnjQcpQSEoFSyC0oJATPE5qWP0to1ahtJboAv3c4Ikr6BeiSBSgUwZj3eWaFYav7Dp/uh32lHi80awGIJG/RaenJOgeaqyQL4BJ2F1F4nO3h5Y0AQBJ5jUJt7KBzfOqnjNBcWt8PVpEhpLjF+u31UkwiqBUZcxDhz7H1Gyk4yUXXZUJRc1fQgCT3Kb1GgG/VPGUXEy2B6plmrdDSXOBPoPsudwb+Do8khQoNI3A7pmyKboa5rx00R9dk1bhnFhhzp5dJ9E5wxBYHRHJw5gjdOY/E+ZCk/KrURrVxBc3+GA2beUX6XO+6oudYCC8mTEj0N9/ZX52WFrCQQ8ay4FsmzjIkKHxWDDXwAC12skc9Rjf1JW6hGvaZOUk/cZq2nJA2MgfNSGCa6k6nU3aSQY6tNx6wuudYA03ubHmB1SOYjfspvJeE6+KpAU2iC6S50gNIa2/eQSLd0Tkq2Wo9lqwjcPUY01Widp+F3MDp0B9yl1cNQZdlx3cT+vr8lY8q4W00RTqva7+1sD9/5XPMeGBTaTSp+IOgALgezTYok4PsBxnHoz3OMfHiuaNRIAZH5W2tEdZ6zboqVXERO/Pse6v1fh+o8vfpIibXBAFrg7eiqP/CCXTu2bnb191Tko7ZpCEsmorZI8EYJ1WuGgiBJvzjcTy3V4yOm6njqs6YeHRYGXMAFz/joVBcHmlhwfGmdRMtE2AEXBB3mylXYg1MSDhoMB+jWQ3zP9TeJKkcsO7DyeLn64smcmPiuF5YwyT/NUPP2/UKx0yoLD16eDpNp1Ja4AciZPMkhPm5ow0S9jg4bCP5unrJTMckXq9ik8M4rk06+x5haklzu8fKynMprXLet1BUKWiiGncgz3O57p9l9eCx3z+xVyWjNFkQCAQWRoGghKChCmyjlI1Iax1XNsaFo5SA5HKhBYQpYdrqgcQDAiTCaY7EaWi8SYldsJiBA831WmOmymSuKogsIaADFrBUvFAhjmuEHUAQQJ3VzZVGn4h9FXuJ2AhrgRMwf0TdmEo2Q2d4QlzHxY09M9xJ+xTbB130rtmT9vnfcH1KncDWa9uh26ScsANiCPZaVezD8CcPxC3Z7SD1CZZ7XaQ2JkmTO8crcvRO8RWaxpLWgkWnlP6/8ApQFOoajpO5Nyh4JOw+TqiSoPgD5/Nc67vDfUbyezxB/c2zv/AB+a4OrXKjOJ8y8MUXd3tPo9h/VoRlVZwyHH120hXpu1A6tbT/Lqtb3hT9HE4PEEEzTfYEEkC53PLfmq3w/W04EROxP+E3wuF8Ro5Hr+7hJZMTu4D+PMmuORddMu/wDw3Dsfq0eI/m5zZ5WgH9FPYHHVDTEUiP7oYP8AP0Wd/wDMOKogNbWLmgD4gHCOgNjzUzgOMn1GadLtfPSAB2uTAWFSUumM+3jqi3/6wtHm0g9iT9wFzGdtB+JVd7a72kgtaLDU5xdc8rQJ57qtYnL8RBcHaomQLOEdufsr4Ze0jPniurNGxmZU6gIJAMEA872v1VDxuQP5EHzE2vJdz+ikeDnurh7CGnTFyPN5pHTsrdl/A7idT6zo30shg97G/wAlcbmqkX6iwy5R7KfgOBq9RsxA6wD+q4YvLn4Oox4cCHGztJABHJxmy1zFZY40tFNxY4CA5rrz31AyqnnoLKNRrWtqOY3SWv0Q5w3MkR32WkvHhX5GMPnZckql0R9bKn42gyqXMaSCfhcTYkbz2RcPZO5jixxDmMdqMWBeWi3cAX9SE34ZrmjhatevUcZElm3hhsw0DYEyNgBcKsZ5n2KM1g91JhOgMYYMOvJjcnqfori8eNqT7YOd5J43jWkalXrhokkBokEkgetz6JOBqgtlpBE+UiIg7bWWeZNldUNALi9rvM5s2n0O/r3TXEYx+HqGlRe+lTqtd4rXtPlhxb/DPInqORIuih50ZtpLSEpeE4pOza8NnlEkM8WnrgS3W2enXdPKuKY0anOaB1JAHzWA4rKGDwzTfDXENcXx5SbA25fZP8gp6qjw6oXlhgXcREcp2vb2WMvNXDmkGvD3TZtGGzik/wCCow8t4PyKeSs4w9SJAaSN7tE9lF8QYTUafmqN8pJa02Bt/usI/wD0VXuRb8PemWyifEoFwE3/ACmnE+sLpgaT/CcQ0R6D9SsqbxrWoiPCouaeXhgc43Cv3CWMqYvCvc8NpkBxDWsB26g/5TMJJ9C8k0JzYuAPlIPbSPtdSNI+Ueg+yz7iCvUpPadUhzdQgQLkjl3CsfCOdOr0jrMuYQJ5kEWJ7rBytmnHVj/OQTojqfsl4Og62/zCVjKBe5gG/mPyhVLPOM8VQc9jMK5oaSBUc1zpjmI8v3WuNfJC/CmQ28x7JlicCHuZL3bhwFoMTAI5jn7KH4Rr4t7G1K9bWKrQ5rA1vlbuXGAOXLYd1cMGA4dSOpl3+AtZQ56RfFpWxm/hadZa5suhwJbB1AERIsGzBgBMKnC1RvmPn5locSPlzVqpVYEHeJg9E1rioXS2pAPwgN7cyZ5okvTWjCUbezOuITiKlQMoM8oaZPl3mCL7bKFZk2PaZaxwJIHx04ki1uWxWg47hrFPY8067BUd5tWgASbEDptvCRwzk2ObJxLqUBw0gy55085bAgzzWb5zlasax5IY4JUii1eG8yf5tB/KbVGD4trA9Vyr8GYutEUXvZrcASWzLSQ4luqxsea2HEUNLIkDysEzFw7dRvDtUtZpadTRUrGTLjGt15G6jjumax8j2NpL+xl2F4RxerwzSLXeGajWEt+EGORj5rszg7HB+ltGoDZw+AADmfijc7LXqtBoeKoJ1aPDiDGmS75yU+p4oETF9tlfpL7Bl5jpe1GLv4Hx8XoVOc+Zl7/3dL+y6Zbwpi2mfCqO3OkQA7TO7pgAxymfqtdw9Y1Hlrx5AJAg3M/m6+ietHmPo39VaxLtMCXmNqpRRhmcY/Esc0V2OpEfA0tLWgA/lHynmUwbxEdQO243MTa4O0TG/wBVZfxcxWrE02/ytf8AUgf+KznG1CB7QtIti01Fu0jTOCK7XV6hbALmtc4Db4t/qtUwbhpC818LYlzaxuRLDtaYg+6t2XY1xA8xP/cUpmz+jN6GsfjvLG7Nu1BZtjswmtUiDFRzgDsYJ3XBuNJ2JHuVD0MSIMu0gm57TACi8j1VpGuLD6V2yRruFSnUYT/1HGRN5MQB2sLlVPMMumGh7yBDg0tGqR0JMH92Unj8WKdQDUIjzOMyPUDc2+iWMVSkA1WRNiQ4T9DdCo8n/BJTn8nPBY2owc5GwkGfVQ+dUC7E+KS5oc7TAbqJgAFwE/4U8MTRAJ1tJBH3glp2IG6cOqUXT/Eo2P8ANuTckGFWPxuLckA8zemmRePf/BcDTLvLpDjpDr7O0t3+qVkeVltSaRa0mfK/UJEW0uIg/Qp2KlKoSJYYsRJ5dgJIXXDYmnZjDTuREO5k2udrofR04heu+6LDhKxka3uMbltrjkNVz6p9ictY+dLnGTq1EdoiyaV2yAatSiwxpJNZjtUjfSHbpeGxtP4RWouLbEeKARHUWVfpMdUzP1ZPZmGHoSRO8fIlaL+HeM0+I0wWwfrE/ZUV8NHaFPcFYrU5+naInr6IMEm8ifwDkXtI7jPFA6WNE6XOYAOk8yfT7pP4fYhwrlp3cwyP7SCD05qHzXE6Xuc7+Yx8ynXDme+ceFTaXNF3Bvmh0W32stP9rfwUlejQ8RigHtMxE7hwme8JeFrMc8eI9miLw8797XCg8RiK9QEgCY8oLDHz1J9lgHhuFagHVCBpcGw0e2q6LHnj1ZbxPtE+2vSaNLXUgOkxKc4fGUtvFpAdnj6qmPw7gHaabdR+EadPK4nVEbrlSo0mT4+IosIIs1+rfr/stP1H0ThLovj8Wz/UNc2pT0aXNd/Eb2iBPZPP9XSItUp2/rb/AJWa1eJ8BS2c+qf6GkD5mAmmJ4+ptcBTw7ILZBJ1Ok7NIER3ur9Vv4K9ByNZpYqmAB4jJ/uam5zBrAfEqUhuZNRg3JgXPRYZiM1q16gcQKYB2pS097kyUeFwutxNRwa25Be6SR7ndGsrXwF+l+2afjc1quOoVKZaSdIpua8QCYkgbqUykEtbq3IkxA37BVHhFwp1T4YBpupkkhpiRcGTad9lY8izGYuHCJkLNTuVsCcOOkWRmGncn5p22kAITahWTxpsm0LOyF4irVKNPxKW4MOnofY8/uqVX/EOuJjT8mnZXviMh2Gqskaix0CxOrcW9QsmrcOYnT/0X8+h/W6ylJX+4KNtdB47jKpWcRUp0XS03NJhd6h0dSoRmFpndjSEzxtN1N41hzSDcEEH5K3UsKwvPlEErn+ZkcGnZ2PBlDi1KJHZfgqQMikzpsdvmrRl2X0jvTaPSQuuCymnPwqboZXSH5fqVy4eVzf/AGMZMmP4RXczosZJYNvU77qg59j/AD6WgBtiRfed91q2a5SxzHANMwebvXkVmGa8OUhh6lYvqa2s1AFwgu1hobBE7Gd10/FxuX+o9KxaflQS4pbIKpjySXGDOok7m/Irvhq0kDVAIfJE7RAtsDPNRL3CD2+x3XYP1AA6RAABjpe/uui4IXU30Snjlj/MCSBqMi0jpbaI2SKOYCS4sAIvBmC0j4d5tuCmj3ufd17XMneDA7ei6ig+GuFyNJExMG2x5HtzlZuK+TVN3ofYev5w0ANHncZ5wCW3G8i3K6Vr1BpDhJgGZBBddoJm/SdrJvg2P8xgO0AncbEAAHqL7JeCrmm4S3xGibkQWmCCOhbEH5nms+Ks05PskjiPMNQJmLnTqaWgF23InY7X+XbA5m43cARHl8gcYlwItc3b7SmmXvFS8Q0g9DoduC0yCL8rp0+owadZ2bpGjyj1jlPPqQsJNL+Q1Ftjepg6hI8VpAI+GCB7k7qy8MVRS1eh+glXrGZc0iHAFp6hU3NuHatN38KPCLagJ/M0lth/ugcZxavSOa5KSozXiXGAv0gyRc9k74KtWP8Aa35+VdM6y1lOnAHvznuV04CptdiXBxsKc/ItCZuMvHfEiTU02aPhn2HolV8ZEcrLnUr2hjYA5u39guAwsmXXXJllitLY1GP2Q/F+akUHaTuIsb33+ioFJ8tgNJM8hyWpY/DsFNxcBEHkFSKzSKZ01CyNmgfqm/Fz6ar5GPSbXKLIcFwBBAE28249Oas2ScCV6rG1A9jZuLkG4kclTGNqVaoa0OqOJ23mL/KAtN4f4np64dVa0smAT5STvfYjum/IlPGlxX8isJ8rG/8AyQ5lQNrN1E7PdUIYTyFtiiOSOp4nwaeGpOe1oe4g6g0O2lxG5F47qR4z4zouwrmUqrTUNoHrcgxyVYwPH3gkO0l9QgGo5zvicBEnmVjwnNXTf9QfVSdNmm5e7TRe11J7HljxeHB3lMQW7T0gJhwfTLadJpEHwxIO43sVRsR+K2Ie4RpY0GfK3oLSTJiYV0yDN9YbV0P87QYawkAukwCbLVweOK5UYXybov2F2CgeMM7/ANO5up2lhY4gao1OG477hSeBzBpbcOb2cIP0lU3iekzEY6KgqOa3SG6ZiC0bTaCSduivyMkfT7/sTDjue1oksuzVlQ0wyoyHTquJibKYweFdDiXB1/LygdCoDhrKKeGD5bJL5BdE6eitlLEtkyO4sJ2S2GEJbbNcrp1HoZ4jAh5a2oxhaZku0kA+6im8LMNRz9QgmGsbYbczyE9FPY6vScx4GnVpJiwNhIUTleYvda3oYsOS09LFySlszU5pOtEnUyMFrSwNa4CCB8J91UMZw3mddz6TnUm0yZ1NMCOQBHmI7ELQ8NWsJj2RY3MG04nc2a0bn99Uw/EwJudUBDyMkdLZmeN4MxmEaTRrioY81NhIeWmxIa6ZHpCieIeFMTRw4dWfTAfDdGsybbEARtffktIrUzUqeN4LBVA0B5cS4Nvb0kzCrP4hV31MOxppkaH6idxERMrOcsaT46+hzHnySaUq/OlZRsHlNKNLm6x2IFvVOcVwnhhTLwX099JLtQYeQJiHD2lHlLWyCnPGeMAwmkG7u/KUhHNl9VQT+RvKotW0VjD5Q1zvidA3M7+nZXHJuEaFWzhAAbs4ySJvJJg35WVLyfMQGDVtH1V44bxRsYIbHvHKy18ieSEvc9ARSlG0FxBwFh2UXvpBzS0TZxgxe6oYbHmcYuYEk7yDvvM/RbTWqB9MjS4N7jqIPssUxdAjEPBuxjiB0O9lpgyc5SV/ky5UtjujW2GwsYClsNggRIIk7iDZQeXUS4gNcBMuc7oxok+gAlWXKsO6pOgBzYad9IuORN7bHuSqzRrodhJUabQx8tgrs2jPxEEHlAHqq3h8FiCGyNN/MAJJjmDyViwTnW1NcI7FM423qSODJUUvjLgZ9TzYeBJhzT+Wd3N6jsuOScPU8MyGiXfmcdyf0HZaMRO4PyKguI+FRiKZ0amu3EAwT0KyzePJx4wevlGuPLT2QwrtJgEE9AZKdNpWkkD99FD5RwHimVAXhwaNtJbJ+tlY3ZHXDTDCT3c37kpH9O49RbNuab7RVuJsaG09AuXe0Ac1Fsyyg6j4j3PLLFwbpB7gd5UriuBsZUcXOawE9ardui4t/D/EAXfQaBe9XbvYJjHhlBdHR541BQWSvso2DwtcVagwrCAZYTInSTsXH2Uvhfw0x1Uw7Qzn5nn3jSN1e8HllCi0Syiaked1N9SCR1vcrjTzgEGWu0jmHXA5EDot8vlSg9UcpYou6KthfwyZP8XFgRuG0zv0lx/RSuG/DDBxJq1Knu0fYKy4Wk10u5RM9jcQVE5txKynBp6fE5iARaxKSj5maWmbLx4/BHu4PwmHcXAF5H5X+bbnp5qay/iGjTaA5lSA/WIZAiNomw5Qq5QzSrVqDWSSeZ6dArpg8nY5oJE2tKCWSblvf8mrxRit/wCBhjuOaIa4NFUFzpnR9N1xySu6sW1Xui5FKbzvv7pvxXlbg3y6A0fzOa3f1N1FYTA1aABqtBAcDZ4MTtLQZE+nNW/cuTWwPatJmnUKDdTNbW2uC2APMJsCpJuBaZcBc26EKr5dnVNzW2cJs21jHQ+ylMLnpvLKjogEBhkargH5JzFkg9NCs4SQ7xWTtIF9p3E/+lCuwzG1Q0hxmfhcRt33UuM3e4GKFX1LQPuUwGOIcXVqTmRtqj1/KSiyY4vcNf0KjKXUh/lmLpuolwbBbIAmZI2uiy0eM41nAAzAG+kC3LuqJia9ak5xGNpNEl2k4U7G42cJsd+a6cI8cspF1Kq8FmzXhpa0nnY33OyOUn7VLr/1Fxhabj2aS7n+/cKGzhgcHMcJBaYm4g7j5rvS4hoPhwe0xzDvuFVuMOLKbWu0uEn4QCJJdb5IM0k17SscJJ9FTpZAyD4WJd4weR4OiAGyZJeTERtzUpiOGwKUvdqIAlpFr8kvh7LWMa59Qai46tRMX7rtmuYtJAaQRYnf9wkMmS9r4H48nKrKt/yvTpEuFxOoBxtBPTsVbsl0sIBgEx5bTHJV3H5owV6bHHyu1B39rrD63TzLMUCAyRIMOJ3MHl2WeV5JRUpjXFVUS7u5EsPzGx7KrYn8ORia1R7HluoOIk/CTJjTG2r7qfwOZanRbyjn+vun+XVD4wc7la0xe3zRYZe5ST70xKVxTMWyjLntrRAJY7SWTGogwWz6rUuGKIosva2nzEAS2J0nmJkeyo34jYGqcbOHoV4LWmoWU3w5xO9hExC64LLnFjXB1SmdIBZXa915N2n2XTyYZZKlZSzxkuJb8NnDHcnfT/KlKWLb/V+/dBBXCTEmh9Sc09U5Yxvf5oIJpGLOpY3oVxr1mNGx/fuggpJ0WkRNfNGEw1pnvAH6oVcqFVsVQCwwdLXOG20kRKNBZR9z2G9IaYnhXDNpuLGvaQ0x/EqET3BdBVdwOWvDo1Ni5O/L2QQSflxSktG/jydM455mRo0zonTGnYT+7qj5Ti9VczJkHc90EEOCKeObGm2lGizYQ+cu/lsFdMszCaYkHZBBc/JJp2hiSuOzjjnf/wBFIVgDSezy6Pjk3vqERt1TnOMlo0AzQH+G9zWljnaruEAiZ7IIJvhHg9fQg5NzQ6wlKi/wqTKcFky4xIkwdMc1E4nFlj3hlgbGZuWkwTG/P5oILHNJ8FL5v/gvGt0Ms2qV2VqLA5sVGgiJ/KSHEyLSRsrPS1V8OG1IJHlM/wBRgR6FBBbQbbS+0A1ozb8UhTpVqenWXuaCZiNIsBIuTI7WR8KYqlUohtem2o0fDLQSJ7yjQXQaXpp/kzX7ibw+GwrpH+nAv+Vzht6FORwpgXkONGpIMiKrtx7oIJbHN2E2/smBw7hqgj+OB2qD/CVQ4Bwljqr+72n7hBBOQxwa6Ri8s49M5v8AwqwTnl5diC4mZ1t9o8qkB+HuF1aprTAFnNG1uiJBbvFBraB9bIumPsNwhQZsavu4H9E5pcPUWvDpqyOr7fLZBBCsONdRQLyzfbK5xPxThMNXOqjVqVmxB16WzyuHfoqqz8QsUST4hEkkCxAvtdEglc05J0mMY4J9n//Z"/>
          <p:cNvSpPr>
            <a:spLocks noChangeAspect="1" noChangeArrowheads="1"/>
          </p:cNvSpPr>
          <p:nvPr/>
        </p:nvSpPr>
        <p:spPr bwMode="auto">
          <a:xfrm>
            <a:off x="765175" y="465137"/>
            <a:ext cx="304800" cy="3048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MX"/>
          </a:p>
        </p:txBody>
      </p:sp>
      <p:pic>
        <p:nvPicPr>
          <p:cNvPr id="11276" name="Picture 12" descr="http://redaccion.bligoo.com/media/users/28/1438944/images/public/474919/obesidad-infantil.jpg?v=1385132139108"/>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307975" y="6012160"/>
            <a:ext cx="5353273" cy="2501159"/>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38501810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PALOMITASok"/>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13506" y="179512"/>
            <a:ext cx="5619750" cy="2857500"/>
          </a:xfrm>
          <a:prstGeom prst="rect">
            <a:avLst/>
          </a:prstGeom>
          <a:noFill/>
          <a:extLst>
            <a:ext uri="{909E8E84-426E-40DD-AFC4-6F175D3DCCD1}">
              <a14:hiddenFill xmlns="" xmlns:a14="http://schemas.microsoft.com/office/drawing/2010/main">
                <a:solidFill>
                  <a:srgbClr val="FFFFFF"/>
                </a:solidFill>
              </a14:hiddenFill>
            </a:ext>
          </a:extLst>
        </p:spPr>
      </p:pic>
      <p:sp>
        <p:nvSpPr>
          <p:cNvPr id="2" name="1 CuadroTexto"/>
          <p:cNvSpPr txBox="1"/>
          <p:nvPr/>
        </p:nvSpPr>
        <p:spPr>
          <a:xfrm>
            <a:off x="49552" y="3055178"/>
            <a:ext cx="5619750" cy="6186309"/>
          </a:xfrm>
          <a:prstGeom prst="rect">
            <a:avLst/>
          </a:prstGeom>
          <a:noFill/>
        </p:spPr>
        <p:txBody>
          <a:bodyPr wrap="square" rtlCol="0">
            <a:spAutoFit/>
          </a:bodyPr>
          <a:lstStyle/>
          <a:p>
            <a:pPr algn="just"/>
            <a:r>
              <a:rPr lang="es-MX" b="1" dirty="0">
                <a:solidFill>
                  <a:schemeClr val="bg1"/>
                </a:solidFill>
                <a:latin typeface="Century Gothic" pitchFamily="34" charset="0"/>
              </a:rPr>
              <a:t>El consumo de este alimento puede causar una enfermedad pulmonar grave: la bronquiolitis obliterante, relacionada con la fabricación y el uso de saborizantes para hacer palomitas de maíz para microondas y otros productos alimenticios. Esta enfermedad se caracteriza por una inflamación y cicatrización en las vías respiratorias más pequeñas del pulmón. Los síntomas, desde una tos leve hasta tos grave y falta de aliento. Algunas personas pueden tener fiebre, sudores nocturnos y pérdida de peso. La aparición de la enfermedad puede ser gradual o aguda. Esta afección puede provocar la necesidad de un trasplante de pulmón si se agrava lo suficiente. Uno de los principales componentes que se utiliza y se mezcla con otros ingredientes para producir o acentuar el sabor a manteca u otros sabores es un líquido amarillento denominado </a:t>
            </a:r>
            <a:r>
              <a:rPr lang="es-MX" b="1" dirty="0" err="1">
                <a:solidFill>
                  <a:schemeClr val="bg1"/>
                </a:solidFill>
                <a:latin typeface="Century Gothic" pitchFamily="34" charset="0"/>
              </a:rPr>
              <a:t>diacetilo</a:t>
            </a:r>
            <a:r>
              <a:rPr lang="es-MX" b="1" dirty="0">
                <a:solidFill>
                  <a:schemeClr val="bg1"/>
                </a:solidFill>
                <a:latin typeface="Century Gothic" pitchFamily="34" charset="0"/>
              </a:rPr>
              <a:t>. </a:t>
            </a:r>
            <a:endParaRPr lang="es-MX" b="1" dirty="0" smtClean="0">
              <a:solidFill>
                <a:schemeClr val="bg1"/>
              </a:solidFill>
              <a:latin typeface="Century Gothic" pitchFamily="34" charset="0"/>
            </a:endParaRPr>
          </a:p>
          <a:p>
            <a:pPr algn="just"/>
            <a:r>
              <a:rPr lang="es-MX" b="1" dirty="0" smtClean="0">
                <a:solidFill>
                  <a:schemeClr val="bg1"/>
                </a:solidFill>
                <a:latin typeface="Century Gothic" pitchFamily="34" charset="0"/>
              </a:rPr>
              <a:t>El </a:t>
            </a:r>
            <a:r>
              <a:rPr lang="es-MX" b="1" dirty="0" err="1">
                <a:solidFill>
                  <a:schemeClr val="bg1"/>
                </a:solidFill>
                <a:latin typeface="Century Gothic" pitchFamily="34" charset="0"/>
              </a:rPr>
              <a:t>diacetilo</a:t>
            </a:r>
            <a:r>
              <a:rPr lang="es-MX" b="1" dirty="0">
                <a:solidFill>
                  <a:schemeClr val="bg1"/>
                </a:solidFill>
                <a:latin typeface="Century Gothic" pitchFamily="34" charset="0"/>
              </a:rPr>
              <a:t> y otras sustancias químicas pueden ser altamente irritantes si se inhalan en altas concentraciones</a:t>
            </a:r>
            <a:r>
              <a:rPr lang="es-MX" b="1" dirty="0" smtClean="0">
                <a:solidFill>
                  <a:schemeClr val="bg1"/>
                </a:solidFill>
                <a:latin typeface="Century Gothic" pitchFamily="34" charset="0"/>
              </a:rPr>
              <a:t>.</a:t>
            </a:r>
            <a:endParaRPr lang="es-MX" b="1" dirty="0">
              <a:solidFill>
                <a:schemeClr val="bg1"/>
              </a:solidFill>
              <a:latin typeface="Century Gothic" pitchFamily="34" charset="0"/>
            </a:endParaRPr>
          </a:p>
        </p:txBody>
      </p:sp>
    </p:spTree>
    <p:extLst>
      <p:ext uri="{BB962C8B-B14F-4D97-AF65-F5344CB8AC3E}">
        <p14:creationId xmlns="" xmlns:p14="http://schemas.microsoft.com/office/powerpoint/2010/main" val="261442115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AMBURGUESA"/>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13506" y="5940152"/>
            <a:ext cx="5619750" cy="2857500"/>
          </a:xfrm>
          <a:prstGeom prst="rect">
            <a:avLst/>
          </a:prstGeom>
          <a:noFill/>
          <a:extLst>
            <a:ext uri="{909E8E84-426E-40DD-AFC4-6F175D3DCCD1}">
              <a14:hiddenFill xmlns="" xmlns:a14="http://schemas.microsoft.com/office/drawing/2010/main">
                <a:solidFill>
                  <a:srgbClr val="FFFFFF"/>
                </a:solidFill>
              </a14:hiddenFill>
            </a:ext>
          </a:extLst>
        </p:spPr>
      </p:pic>
      <p:sp>
        <p:nvSpPr>
          <p:cNvPr id="2" name="1 CuadroTexto"/>
          <p:cNvSpPr txBox="1"/>
          <p:nvPr/>
        </p:nvSpPr>
        <p:spPr>
          <a:xfrm>
            <a:off x="260648" y="179512"/>
            <a:ext cx="5256584" cy="5632311"/>
          </a:xfrm>
          <a:prstGeom prst="rect">
            <a:avLst/>
          </a:prstGeom>
          <a:noFill/>
        </p:spPr>
        <p:txBody>
          <a:bodyPr wrap="square" rtlCol="0">
            <a:spAutoFit/>
          </a:bodyPr>
          <a:lstStyle/>
          <a:p>
            <a:pPr algn="just"/>
            <a:r>
              <a:rPr lang="es-MX" b="1" dirty="0">
                <a:solidFill>
                  <a:schemeClr val="bg1"/>
                </a:solidFill>
                <a:latin typeface="Century Gothic" pitchFamily="34" charset="0"/>
              </a:rPr>
              <a:t>Aumento de peso, resistencia a la insulina, presión sanguínea alta, arterias obstruidas. La comida rápida, si se consume por lo menos dos veces a la semana, tal como las hamburguesas de queso y los alimentos fritos en aceite que es alta en grasa y colesterol, con el tiempo pueden causar una acumulación de placa en las arterias. Esta condición llamada aterosclerosis, afecta las funciones de tu corazón y puede producir peligrosos coágulos de sangre. Además la aterosclerosis puede ocasionar potencialmente infartos y ataques fatales, así como también baja circulación de sangre en las extremidades que puede resultar en gangrena y requerir de una amputación. La progresión de la aterosclerosis a una enfermedad de la arteria coronaria aumenta el riesgo de muerte, señala el National Institute of Health</a:t>
            </a:r>
            <a:r>
              <a:rPr lang="es-MX" b="1" dirty="0" smtClean="0">
                <a:solidFill>
                  <a:schemeClr val="bg1"/>
                </a:solidFill>
                <a:latin typeface="Century Gothic" pitchFamily="34" charset="0"/>
              </a:rPr>
              <a:t>.</a:t>
            </a:r>
            <a:endParaRPr lang="es-MX" b="1" dirty="0">
              <a:solidFill>
                <a:schemeClr val="bg1"/>
              </a:solidFill>
              <a:latin typeface="Century Gothic" pitchFamily="34" charset="0"/>
            </a:endParaRPr>
          </a:p>
        </p:txBody>
      </p:sp>
    </p:spTree>
    <p:extLst>
      <p:ext uri="{BB962C8B-B14F-4D97-AF65-F5344CB8AC3E}">
        <p14:creationId xmlns="" xmlns:p14="http://schemas.microsoft.com/office/powerpoint/2010/main" val="261442115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tomates"/>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55575" y="179512"/>
            <a:ext cx="5619750" cy="2857500"/>
          </a:xfrm>
          <a:prstGeom prst="rect">
            <a:avLst/>
          </a:prstGeom>
          <a:noFill/>
          <a:extLst>
            <a:ext uri="{909E8E84-426E-40DD-AFC4-6F175D3DCCD1}">
              <a14:hiddenFill xmlns="" xmlns:a14="http://schemas.microsoft.com/office/drawing/2010/main">
                <a:solidFill>
                  <a:srgbClr val="FFFFFF"/>
                </a:solidFill>
              </a14:hiddenFill>
            </a:ext>
          </a:extLst>
        </p:spPr>
      </p:pic>
      <p:sp>
        <p:nvSpPr>
          <p:cNvPr id="2" name="1 CuadroTexto"/>
          <p:cNvSpPr txBox="1"/>
          <p:nvPr/>
        </p:nvSpPr>
        <p:spPr>
          <a:xfrm>
            <a:off x="155575" y="3347864"/>
            <a:ext cx="5505673" cy="2862322"/>
          </a:xfrm>
          <a:prstGeom prst="rect">
            <a:avLst/>
          </a:prstGeom>
          <a:noFill/>
        </p:spPr>
        <p:txBody>
          <a:bodyPr wrap="square" rtlCol="0">
            <a:spAutoFit/>
          </a:bodyPr>
          <a:lstStyle/>
          <a:p>
            <a:pPr algn="just"/>
            <a:r>
              <a:rPr lang="es-MX" b="1" dirty="0">
                <a:solidFill>
                  <a:schemeClr val="bg1"/>
                </a:solidFill>
                <a:latin typeface="Century Gothic" pitchFamily="34" charset="0"/>
              </a:rPr>
              <a:t>Muchas marcas líderes de alimentos enlatados contienen BPA – un químico tóxico vinculado con anormalidades reproductivas, efectos neurológicos, aumento del riesgo de cáncer de mama y de próstata, diabetes, enfermedades del corazón y otros problemas serios de salud. Según las pruebas del Cosumer Reports sólo un par de porciones de comida enlatada puede exceder los límites seguros de exposición diaria en los niños.</a:t>
            </a:r>
          </a:p>
        </p:txBody>
      </p:sp>
      <p:sp>
        <p:nvSpPr>
          <p:cNvPr id="3" name="2 CuadroTexto"/>
          <p:cNvSpPr txBox="1"/>
          <p:nvPr/>
        </p:nvSpPr>
        <p:spPr>
          <a:xfrm>
            <a:off x="155575" y="6372200"/>
            <a:ext cx="5505673" cy="2308324"/>
          </a:xfrm>
          <a:prstGeom prst="rect">
            <a:avLst/>
          </a:prstGeom>
          <a:noFill/>
        </p:spPr>
        <p:txBody>
          <a:bodyPr wrap="square" rtlCol="0">
            <a:spAutoFit/>
          </a:bodyPr>
          <a:lstStyle/>
          <a:p>
            <a:r>
              <a:rPr lang="es-MX" b="1" dirty="0">
                <a:solidFill>
                  <a:schemeClr val="bg1"/>
                </a:solidFill>
                <a:latin typeface="Century Gothic" pitchFamily="34" charset="0"/>
              </a:rPr>
              <a:t>La alta acidez – una característica prominente de los tomates – hace que el BPA se filtre en los alimentos. Para evitar esta sustancia química peligrosa, evite los alimentos enlatados por completo y consuma frutas y vegetales frescos, o en su lugar, compre marcas que utilicen envases de vidrio -especialmente con alimentos ácidos como el </a:t>
            </a:r>
            <a:r>
              <a:rPr lang="es-MX" b="1" dirty="0" smtClean="0">
                <a:solidFill>
                  <a:schemeClr val="bg1"/>
                </a:solidFill>
                <a:latin typeface="Century Gothic" pitchFamily="34" charset="0"/>
              </a:rPr>
              <a:t>tomate.</a:t>
            </a:r>
            <a:endParaRPr lang="es-MX" b="1" dirty="0">
              <a:solidFill>
                <a:schemeClr val="bg1"/>
              </a:solidFill>
              <a:latin typeface="Century Gothic" pitchFamily="34" charset="0"/>
            </a:endParaRPr>
          </a:p>
        </p:txBody>
      </p:sp>
    </p:spTree>
    <p:extLst>
      <p:ext uri="{BB962C8B-B14F-4D97-AF65-F5344CB8AC3E}">
        <p14:creationId xmlns="" xmlns:p14="http://schemas.microsoft.com/office/powerpoint/2010/main" val="26144211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EMBUTIDOS"/>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25941" y="251520"/>
            <a:ext cx="5619750" cy="2857500"/>
          </a:xfrm>
          <a:prstGeom prst="rect">
            <a:avLst/>
          </a:prstGeom>
          <a:noFill/>
          <a:extLst>
            <a:ext uri="{909E8E84-426E-40DD-AFC4-6F175D3DCCD1}">
              <a14:hiddenFill xmlns="" xmlns:a14="http://schemas.microsoft.com/office/drawing/2010/main">
                <a:solidFill>
                  <a:srgbClr val="FFFFFF"/>
                </a:solidFill>
              </a14:hiddenFill>
            </a:ext>
          </a:extLst>
        </p:spPr>
      </p:pic>
      <p:sp>
        <p:nvSpPr>
          <p:cNvPr id="2" name="1 CuadroTexto"/>
          <p:cNvSpPr txBox="1"/>
          <p:nvPr/>
        </p:nvSpPr>
        <p:spPr>
          <a:xfrm>
            <a:off x="125941" y="3491880"/>
            <a:ext cx="5619750" cy="1754326"/>
          </a:xfrm>
          <a:prstGeom prst="rect">
            <a:avLst/>
          </a:prstGeom>
          <a:noFill/>
        </p:spPr>
        <p:txBody>
          <a:bodyPr wrap="square" rtlCol="0">
            <a:spAutoFit/>
          </a:bodyPr>
          <a:lstStyle/>
          <a:p>
            <a:pPr algn="just"/>
            <a:r>
              <a:rPr lang="es-MX" b="1" dirty="0">
                <a:solidFill>
                  <a:schemeClr val="bg1"/>
                </a:solidFill>
                <a:latin typeface="Century Gothic" pitchFamily="34" charset="0"/>
              </a:rPr>
              <a:t>Cáncer colorrectal, cáncer de  estómago y cáncer de páncreas son las enfermedades que puede causar el alto consumo de carnes procesadas; de hecho durante la cocción de éstas se generan otros productos químicos que desencadena este padecimiento.</a:t>
            </a:r>
          </a:p>
        </p:txBody>
      </p:sp>
      <p:sp>
        <p:nvSpPr>
          <p:cNvPr id="3" name="2 CuadroTexto"/>
          <p:cNvSpPr txBox="1"/>
          <p:nvPr/>
        </p:nvSpPr>
        <p:spPr>
          <a:xfrm>
            <a:off x="116632" y="5076056"/>
            <a:ext cx="5463299" cy="3970318"/>
          </a:xfrm>
          <a:prstGeom prst="rect">
            <a:avLst/>
          </a:prstGeom>
          <a:noFill/>
        </p:spPr>
        <p:txBody>
          <a:bodyPr wrap="square" rtlCol="0">
            <a:spAutoFit/>
          </a:bodyPr>
          <a:lstStyle/>
          <a:p>
            <a:pPr algn="just"/>
            <a:r>
              <a:rPr lang="es-MX" b="1" dirty="0">
                <a:solidFill>
                  <a:schemeClr val="bg1"/>
                </a:solidFill>
                <a:latin typeface="Century Gothic" pitchFamily="34" charset="0"/>
              </a:rPr>
              <a:t>También estas carnes están cargadas de nitrito de sodio (un conservador comúnmente utilizado y agente antimicrobiano que también le da color y sabor) y otros aromas y colorantes químicos. Los nitritos pueden convertirse en nitrosaminas en el cuerpo, las cuales son potentes sustancias químicas que causan cáncer. Es un hecho estos productos </a:t>
            </a:r>
            <a:r>
              <a:rPr lang="es-MX" b="1" dirty="0" smtClean="0">
                <a:solidFill>
                  <a:schemeClr val="bg1"/>
                </a:solidFill>
                <a:latin typeface="Century Gothic" pitchFamily="34" charset="0"/>
              </a:rPr>
              <a:t>procesados</a:t>
            </a:r>
            <a:r>
              <a:rPr lang="es-MX" b="1" dirty="0">
                <a:solidFill>
                  <a:schemeClr val="bg1"/>
                </a:solidFill>
                <a:latin typeface="Century Gothic" pitchFamily="34" charset="0"/>
              </a:rPr>
              <a:t> no son una opción saludable para ninguna  persona y deben ser evitadas por completo, según una revisión hecha en el 2011 de más de 7,000 estudios clínicos que examinan la relación entre la alimentación y el cáncer.</a:t>
            </a:r>
          </a:p>
        </p:txBody>
      </p:sp>
    </p:spTree>
    <p:extLst>
      <p:ext uri="{BB962C8B-B14F-4D97-AF65-F5344CB8AC3E}">
        <p14:creationId xmlns="" xmlns:p14="http://schemas.microsoft.com/office/powerpoint/2010/main" val="261442115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ENDULZANTES"/>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13506" y="5868144"/>
            <a:ext cx="5619750" cy="2857500"/>
          </a:xfrm>
          <a:prstGeom prst="rect">
            <a:avLst/>
          </a:prstGeom>
          <a:noFill/>
          <a:extLst>
            <a:ext uri="{909E8E84-426E-40DD-AFC4-6F175D3DCCD1}">
              <a14:hiddenFill xmlns="" xmlns:a14="http://schemas.microsoft.com/office/drawing/2010/main">
                <a:solidFill>
                  <a:srgbClr val="FFFFFF"/>
                </a:solidFill>
              </a14:hiddenFill>
            </a:ext>
          </a:extLst>
        </p:spPr>
      </p:pic>
      <p:sp>
        <p:nvSpPr>
          <p:cNvPr id="2" name="1 CuadroTexto"/>
          <p:cNvSpPr txBox="1"/>
          <p:nvPr/>
        </p:nvSpPr>
        <p:spPr>
          <a:xfrm>
            <a:off x="113506" y="179512"/>
            <a:ext cx="5619750" cy="5493812"/>
          </a:xfrm>
          <a:prstGeom prst="rect">
            <a:avLst/>
          </a:prstGeom>
          <a:noFill/>
        </p:spPr>
        <p:txBody>
          <a:bodyPr wrap="square" rtlCol="0">
            <a:spAutoFit/>
          </a:bodyPr>
          <a:lstStyle/>
          <a:p>
            <a:pPr algn="just">
              <a:lnSpc>
                <a:spcPct val="150000"/>
              </a:lnSpc>
            </a:pPr>
            <a:r>
              <a:rPr lang="es-MX" b="1" dirty="0">
                <a:solidFill>
                  <a:schemeClr val="bg1"/>
                </a:solidFill>
                <a:latin typeface="Century Gothic" pitchFamily="34" charset="0"/>
              </a:rPr>
              <a:t>Si pensabas que estos productos evitarían el aumento de peso, estás en un error. Al contrario, los endulzantes como el aspartame estimulan el apetito y por lo tanto el aumento de los antojos por los carbohidratos, el almacenamiento de grasa y </a:t>
            </a:r>
            <a:r>
              <a:rPr lang="es-MX" b="1" dirty="0" smtClean="0">
                <a:solidFill>
                  <a:schemeClr val="bg1"/>
                </a:solidFill>
                <a:latin typeface="Century Gothic" pitchFamily="34" charset="0"/>
              </a:rPr>
              <a:t>ganancia de </a:t>
            </a:r>
            <a:r>
              <a:rPr lang="es-MX" b="1" dirty="0">
                <a:solidFill>
                  <a:schemeClr val="bg1"/>
                </a:solidFill>
                <a:latin typeface="Century Gothic" pitchFamily="34" charset="0"/>
              </a:rPr>
              <a:t>peso. El aspartame probablemente es el más dañino. Está compuesto principalmente de ácido aspártico y fenilalanina. La fenilalanina ha sido modificada sintéticamente para llevar a un grupo metilo, que proporciona la mayoría de su dulzura. Este metilo no es eliminado del cuerpo causando estragos en las proteínas sensibles y el </a:t>
            </a:r>
            <a:r>
              <a:rPr lang="es-MX" b="1" dirty="0" smtClean="0">
                <a:solidFill>
                  <a:schemeClr val="bg1"/>
                </a:solidFill>
                <a:latin typeface="Century Gothic" pitchFamily="34" charset="0"/>
              </a:rPr>
              <a:t>ADN.</a:t>
            </a:r>
            <a:endParaRPr lang="es-MX" b="1" dirty="0">
              <a:solidFill>
                <a:schemeClr val="bg1"/>
              </a:solidFill>
              <a:latin typeface="Century Gothic" pitchFamily="34" charset="0"/>
            </a:endParaRPr>
          </a:p>
        </p:txBody>
      </p:sp>
    </p:spTree>
    <p:extLst>
      <p:ext uri="{BB962C8B-B14F-4D97-AF65-F5344CB8AC3E}">
        <p14:creationId xmlns="" xmlns:p14="http://schemas.microsoft.com/office/powerpoint/2010/main" val="261442115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ONGELADOS"/>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16632" y="202332"/>
            <a:ext cx="5619750" cy="2857500"/>
          </a:xfrm>
          <a:prstGeom prst="rect">
            <a:avLst/>
          </a:prstGeom>
          <a:noFill/>
          <a:extLst>
            <a:ext uri="{909E8E84-426E-40DD-AFC4-6F175D3DCCD1}">
              <a14:hiddenFill xmlns="" xmlns:a14="http://schemas.microsoft.com/office/drawing/2010/main">
                <a:solidFill>
                  <a:srgbClr val="FFFFFF"/>
                </a:solidFill>
              </a14:hiddenFill>
            </a:ext>
          </a:extLst>
        </p:spPr>
      </p:pic>
      <p:sp>
        <p:nvSpPr>
          <p:cNvPr id="2" name="1 CuadroTexto"/>
          <p:cNvSpPr txBox="1"/>
          <p:nvPr/>
        </p:nvSpPr>
        <p:spPr>
          <a:xfrm>
            <a:off x="116632" y="3131840"/>
            <a:ext cx="5619750" cy="5855770"/>
          </a:xfrm>
          <a:prstGeom prst="rect">
            <a:avLst/>
          </a:prstGeom>
          <a:noFill/>
        </p:spPr>
        <p:txBody>
          <a:bodyPr wrap="square" rtlCol="0">
            <a:spAutoFit/>
          </a:bodyPr>
          <a:lstStyle/>
          <a:p>
            <a:pPr algn="just">
              <a:lnSpc>
                <a:spcPct val="150000"/>
              </a:lnSpc>
            </a:pPr>
            <a:r>
              <a:rPr lang="es-MX" b="1" dirty="0">
                <a:solidFill>
                  <a:schemeClr val="bg1"/>
                </a:solidFill>
                <a:latin typeface="Century Gothic" pitchFamily="34" charset="0"/>
              </a:rPr>
              <a:t>Estos pueden aumentar los niveles de sodio sobre los límites saludables ya que uno de sus componentes principales es la sal, la cual afecta tu presión sanguínea o incluso puede conducir a eventos cardíacos fatales tales como un infarto. Aunado a este ingrediente, la mayoría de los alimentos congelados están repletos de preservativos, aceites hidrogenados y otros ingredientes artificiales, los cuales provocan otros serios trastornos a la salud. También el intenso proceso al cual estos alimentos son sometidos durante su preparación, los hace perder su contenido nutricional casi en su totalidad.</a:t>
            </a:r>
          </a:p>
        </p:txBody>
      </p:sp>
    </p:spTree>
    <p:extLst>
      <p:ext uri="{BB962C8B-B14F-4D97-AF65-F5344CB8AC3E}">
        <p14:creationId xmlns="" xmlns:p14="http://schemas.microsoft.com/office/powerpoint/2010/main" val="261442115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MARGARINA"/>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16632" y="58316"/>
            <a:ext cx="5619750" cy="2857500"/>
          </a:xfrm>
          <a:prstGeom prst="rect">
            <a:avLst/>
          </a:prstGeom>
          <a:noFill/>
          <a:extLst>
            <a:ext uri="{909E8E84-426E-40DD-AFC4-6F175D3DCCD1}">
              <a14:hiddenFill xmlns="" xmlns:a14="http://schemas.microsoft.com/office/drawing/2010/main">
                <a:solidFill>
                  <a:srgbClr val="FFFFFF"/>
                </a:solidFill>
              </a14:hiddenFill>
            </a:ext>
          </a:extLst>
        </p:spPr>
      </p:pic>
      <p:sp>
        <p:nvSpPr>
          <p:cNvPr id="2" name="1 CuadroTexto"/>
          <p:cNvSpPr txBox="1"/>
          <p:nvPr/>
        </p:nvSpPr>
        <p:spPr>
          <a:xfrm>
            <a:off x="44624" y="2915816"/>
            <a:ext cx="5691758" cy="4801314"/>
          </a:xfrm>
          <a:prstGeom prst="rect">
            <a:avLst/>
          </a:prstGeom>
          <a:noFill/>
        </p:spPr>
        <p:txBody>
          <a:bodyPr wrap="square" rtlCol="0">
            <a:spAutoFit/>
          </a:bodyPr>
          <a:lstStyle/>
          <a:p>
            <a:pPr algn="just"/>
            <a:r>
              <a:rPr lang="es-MX" b="1" dirty="0">
                <a:solidFill>
                  <a:schemeClr val="bg1"/>
                </a:solidFill>
                <a:latin typeface="Century Gothic" pitchFamily="34" charset="0"/>
              </a:rPr>
              <a:t>Relacionada con enfermedades cardíacas y de cáncer, la margarina, aunque popular en una dieta baja en grasas, es la menos saludable. Debido a sus componentes que incluyen las grasas trans, una grasa no natural obtenida por el proceso de hidrogenación, que convierte los aceites vegetales líquidos en una grasa sólida. Y que a su vez contribuyen a enfermedades del corazón, cáncer, problemas en los huesos, desequilibrio hormonal, enfermedades cutáneas, infertilidad, problemas en el embarazo y problemas con la lactancia, bajo peso al nacer, problemas de crecimiento y problemas de aprendizaje en los niños. Un panel de científicos gubernamentales de los Estados Unidos </a:t>
            </a:r>
            <a:r>
              <a:rPr lang="es-MX" b="1" dirty="0" smtClean="0">
                <a:solidFill>
                  <a:schemeClr val="bg1"/>
                </a:solidFill>
                <a:latin typeface="Century Gothic" pitchFamily="34" charset="0"/>
              </a:rPr>
              <a:t>determinó </a:t>
            </a:r>
            <a:r>
              <a:rPr lang="es-MX" b="1" dirty="0">
                <a:solidFill>
                  <a:schemeClr val="bg1"/>
                </a:solidFill>
                <a:latin typeface="Century Gothic" pitchFamily="34" charset="0"/>
              </a:rPr>
              <a:t>que las grasas trans hechas por el hombre no son seguras en ningún nivel.</a:t>
            </a:r>
          </a:p>
        </p:txBody>
      </p:sp>
      <p:sp>
        <p:nvSpPr>
          <p:cNvPr id="3" name="2 CuadroTexto"/>
          <p:cNvSpPr txBox="1"/>
          <p:nvPr/>
        </p:nvSpPr>
        <p:spPr>
          <a:xfrm>
            <a:off x="44624" y="7596336"/>
            <a:ext cx="5691758" cy="1477328"/>
          </a:xfrm>
          <a:prstGeom prst="rect">
            <a:avLst/>
          </a:prstGeom>
          <a:noFill/>
        </p:spPr>
        <p:txBody>
          <a:bodyPr wrap="square" rtlCol="0">
            <a:spAutoFit/>
          </a:bodyPr>
          <a:lstStyle/>
          <a:p>
            <a:pPr algn="just"/>
            <a:r>
              <a:rPr lang="es-MX" b="1" dirty="0">
                <a:solidFill>
                  <a:schemeClr val="bg1"/>
                </a:solidFill>
                <a:latin typeface="Century Gothic" pitchFamily="34" charset="0"/>
              </a:rPr>
              <a:t>Los nutricionistas han criticado desde hace tiempo su uso, asegurando que no tienen elementos nutritivos y que contribuyen a enfermedades del corazón en mayor proporción que las grasas saturadas.</a:t>
            </a:r>
          </a:p>
        </p:txBody>
      </p:sp>
    </p:spTree>
    <p:extLst>
      <p:ext uri="{BB962C8B-B14F-4D97-AF65-F5344CB8AC3E}">
        <p14:creationId xmlns="" xmlns:p14="http://schemas.microsoft.com/office/powerpoint/2010/main" val="261442115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SOYA"/>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16632" y="5868144"/>
            <a:ext cx="5619750" cy="2857500"/>
          </a:xfrm>
          <a:prstGeom prst="rect">
            <a:avLst/>
          </a:prstGeom>
          <a:noFill/>
          <a:extLst>
            <a:ext uri="{909E8E84-426E-40DD-AFC4-6F175D3DCCD1}">
              <a14:hiddenFill xmlns="" xmlns:a14="http://schemas.microsoft.com/office/drawing/2010/main">
                <a:solidFill>
                  <a:srgbClr val="FFFFFF"/>
                </a:solidFill>
              </a14:hiddenFill>
            </a:ext>
          </a:extLst>
        </p:spPr>
      </p:pic>
      <p:sp>
        <p:nvSpPr>
          <p:cNvPr id="2" name="1 CuadroTexto"/>
          <p:cNvSpPr txBox="1"/>
          <p:nvPr/>
        </p:nvSpPr>
        <p:spPr>
          <a:xfrm>
            <a:off x="116632" y="251520"/>
            <a:ext cx="5619750" cy="2862322"/>
          </a:xfrm>
          <a:prstGeom prst="rect">
            <a:avLst/>
          </a:prstGeom>
          <a:noFill/>
        </p:spPr>
        <p:txBody>
          <a:bodyPr wrap="square" rtlCol="0">
            <a:spAutoFit/>
          </a:bodyPr>
          <a:lstStyle/>
          <a:p>
            <a:pPr algn="just"/>
            <a:r>
              <a:rPr lang="es-MX" b="1" dirty="0">
                <a:solidFill>
                  <a:schemeClr val="bg1"/>
                </a:solidFill>
                <a:latin typeface="Century Gothic" pitchFamily="34" charset="0"/>
              </a:rPr>
              <a:t>Los precios a pagar en la salud son defectos de nacimiento, problemas del sistema reproductivo y cáncer. El consumo de la leche de soya y los sustitutos de carne a base de esta, son un engaño nutricional debido a que la soya no orgánica contiene un sinnúmero de ingredientes ‘OGM’, los cuales han sido procesados utilizando un producto altamente tóxico conocido como hexanol que provoca las enfermedades dichas anteriormente.</a:t>
            </a:r>
          </a:p>
        </p:txBody>
      </p:sp>
      <p:sp>
        <p:nvSpPr>
          <p:cNvPr id="3" name="2 CuadroTexto"/>
          <p:cNvSpPr txBox="1"/>
          <p:nvPr/>
        </p:nvSpPr>
        <p:spPr>
          <a:xfrm>
            <a:off x="116632" y="3113842"/>
            <a:ext cx="5619750" cy="2308324"/>
          </a:xfrm>
          <a:prstGeom prst="rect">
            <a:avLst/>
          </a:prstGeom>
          <a:noFill/>
        </p:spPr>
        <p:txBody>
          <a:bodyPr wrap="square" rtlCol="0">
            <a:spAutoFit/>
          </a:bodyPr>
          <a:lstStyle/>
          <a:p>
            <a:pPr algn="just"/>
            <a:r>
              <a:rPr lang="es-MX" b="1" dirty="0">
                <a:solidFill>
                  <a:schemeClr val="bg1"/>
                </a:solidFill>
                <a:latin typeface="Century Gothic" pitchFamily="34" charset="0"/>
              </a:rPr>
              <a:t>También habría que evitar todos los productos de soya sin fermentar si valoras tu salud. Miles de estudios han relacionado la soya sin fermentar con la desnutrición, trastornos digestivos, desintegración del sistema inmune, disfunción tiroidea, deterioro cognitivo, trastornos reproductivos e infertilidad, incluso cáncer y enfermedades del corazón.</a:t>
            </a:r>
          </a:p>
        </p:txBody>
      </p:sp>
    </p:spTree>
    <p:extLst>
      <p:ext uri="{BB962C8B-B14F-4D97-AF65-F5344CB8AC3E}">
        <p14:creationId xmlns="" xmlns:p14="http://schemas.microsoft.com/office/powerpoint/2010/main" val="261442115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IETETICOS"/>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16632" y="251520"/>
            <a:ext cx="5619750" cy="2857500"/>
          </a:xfrm>
          <a:prstGeom prst="rect">
            <a:avLst/>
          </a:prstGeom>
          <a:noFill/>
          <a:extLst>
            <a:ext uri="{909E8E84-426E-40DD-AFC4-6F175D3DCCD1}">
              <a14:hiddenFill xmlns="" xmlns:a14="http://schemas.microsoft.com/office/drawing/2010/main">
                <a:solidFill>
                  <a:srgbClr val="FFFFFF"/>
                </a:solidFill>
              </a14:hiddenFill>
            </a:ext>
          </a:extLst>
        </p:spPr>
      </p:pic>
      <p:sp>
        <p:nvSpPr>
          <p:cNvPr id="2" name="1 CuadroTexto"/>
          <p:cNvSpPr txBox="1"/>
          <p:nvPr/>
        </p:nvSpPr>
        <p:spPr>
          <a:xfrm>
            <a:off x="116632" y="3265945"/>
            <a:ext cx="5619750" cy="5493812"/>
          </a:xfrm>
          <a:prstGeom prst="rect">
            <a:avLst/>
          </a:prstGeom>
          <a:noFill/>
        </p:spPr>
        <p:txBody>
          <a:bodyPr wrap="square" rtlCol="0">
            <a:spAutoFit/>
          </a:bodyPr>
          <a:lstStyle/>
          <a:p>
            <a:pPr algn="just">
              <a:lnSpc>
                <a:spcPct val="150000"/>
              </a:lnSpc>
            </a:pPr>
            <a:r>
              <a:rPr lang="es-MX" b="1" dirty="0">
                <a:solidFill>
                  <a:schemeClr val="bg1"/>
                </a:solidFill>
                <a:latin typeface="Century Gothic" pitchFamily="34" charset="0"/>
              </a:rPr>
              <a:t>Nada de dieta: la gran mayoría de los productos de “dieta” contienen endulzantes artificiales como la sucralosa contenida en ‘Splenda’ o el aspartame en ‘Equal’. Ambos endulzantes han sido relacionados con problemas gastrointestinales, trastornos al sistema endocrino y daños neurológicos. Y en el caso de lo que no sea natural u orgánico hay que desecharlos porque el producto natural es aquel producido por la naturaleza. Un producto orgánico es aquel cultivado sin utilizar químicos sintéticos cumpliendo con estrictos requisitos de las agencias certificadoras.</a:t>
            </a:r>
          </a:p>
        </p:txBody>
      </p:sp>
    </p:spTree>
    <p:extLst>
      <p:ext uri="{BB962C8B-B14F-4D97-AF65-F5344CB8AC3E}">
        <p14:creationId xmlns="" xmlns:p14="http://schemas.microsoft.com/office/powerpoint/2010/main" val="261442115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ARROZ"/>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16632" y="5796136"/>
            <a:ext cx="5619750" cy="2736304"/>
          </a:xfrm>
          <a:prstGeom prst="rect">
            <a:avLst/>
          </a:prstGeom>
          <a:noFill/>
          <a:extLst>
            <a:ext uri="{909E8E84-426E-40DD-AFC4-6F175D3DCCD1}">
              <a14:hiddenFill xmlns="" xmlns:a14="http://schemas.microsoft.com/office/drawing/2010/main">
                <a:solidFill>
                  <a:srgbClr val="FFFFFF"/>
                </a:solidFill>
              </a14:hiddenFill>
            </a:ext>
          </a:extLst>
        </p:spPr>
      </p:pic>
      <p:sp>
        <p:nvSpPr>
          <p:cNvPr id="2" name="1 CuadroTexto"/>
          <p:cNvSpPr txBox="1"/>
          <p:nvPr/>
        </p:nvSpPr>
        <p:spPr>
          <a:xfrm>
            <a:off x="0" y="-36512"/>
            <a:ext cx="5736382" cy="2308324"/>
          </a:xfrm>
          <a:prstGeom prst="rect">
            <a:avLst/>
          </a:prstGeom>
          <a:noFill/>
        </p:spPr>
        <p:txBody>
          <a:bodyPr wrap="square" rtlCol="0">
            <a:spAutoFit/>
          </a:bodyPr>
          <a:lstStyle/>
          <a:p>
            <a:pPr algn="just"/>
            <a:r>
              <a:rPr lang="es-MX" b="1" dirty="0">
                <a:solidFill>
                  <a:schemeClr val="bg1"/>
                </a:solidFill>
                <a:latin typeface="Century Gothic" pitchFamily="34" charset="0"/>
              </a:rPr>
              <a:t>Según los investigadores de la Escuela de Salud Pública de la Universidad de Harvard, en Estados Unidos, el arroz blanco causa aumentos bruscos en los niveles de glucosa en la sangre, lo cual es un riesgo de diabetes</a:t>
            </a:r>
            <a:r>
              <a:rPr lang="es-MX" b="1" dirty="0" smtClean="0">
                <a:solidFill>
                  <a:schemeClr val="bg1"/>
                </a:solidFill>
                <a:latin typeface="Century Gothic" pitchFamily="34" charset="0"/>
              </a:rPr>
              <a:t>. Aunque </a:t>
            </a:r>
            <a:r>
              <a:rPr lang="es-MX" b="1" dirty="0">
                <a:solidFill>
                  <a:schemeClr val="bg1"/>
                </a:solidFill>
                <a:latin typeface="Century Gothic" pitchFamily="34" charset="0"/>
              </a:rPr>
              <a:t>el arroz se ha consumido durante siglos en muchos países, fue sólo en el siglo 20 que comenzó a refinarse y consumirse como arroz blanco.</a:t>
            </a:r>
          </a:p>
        </p:txBody>
      </p:sp>
      <p:sp>
        <p:nvSpPr>
          <p:cNvPr id="3" name="2 CuadroTexto"/>
          <p:cNvSpPr txBox="1"/>
          <p:nvPr/>
        </p:nvSpPr>
        <p:spPr>
          <a:xfrm>
            <a:off x="0" y="2124883"/>
            <a:ext cx="5736382" cy="4247317"/>
          </a:xfrm>
          <a:prstGeom prst="rect">
            <a:avLst/>
          </a:prstGeom>
          <a:noFill/>
        </p:spPr>
        <p:txBody>
          <a:bodyPr wrap="square" rtlCol="0">
            <a:spAutoFit/>
          </a:bodyPr>
          <a:lstStyle/>
          <a:p>
            <a:pPr algn="just"/>
            <a:r>
              <a:rPr lang="es-MX" b="1" dirty="0">
                <a:solidFill>
                  <a:schemeClr val="bg1"/>
                </a:solidFill>
                <a:latin typeface="Century Gothic" pitchFamily="34" charset="0"/>
              </a:rPr>
              <a:t>Para producir el arroz blanco el grano integral es sometido a un proceso de refinado con el cual se le retira la capa exterior y el germen. Y básicamente lo que queda es el endospermo, que consiste principalmente de almidón. El estudio analizó los datos de tres grandes estudios llevados a cabo con cerca de 40.000 hombres y 157.500 mujeres sobre el consumo de arroz y el riesgo de diabetes. Los científicos descubrieron que quienes consumían cinco o más porciones de arroz blanco a la semana tenían 17% más riesgo de diabetes que quienes consumían menos de una porción al mes. </a:t>
            </a:r>
            <a:r>
              <a:rPr lang="es-MX" dirty="0" smtClean="0"/>
              <a:t/>
            </a:r>
            <a:br>
              <a:rPr lang="es-MX" dirty="0" smtClean="0"/>
            </a:br>
            <a:r>
              <a:rPr lang="es-MX" dirty="0" smtClean="0"/>
              <a:t/>
            </a:r>
            <a:br>
              <a:rPr lang="es-MX" dirty="0" smtClean="0"/>
            </a:br>
            <a:endParaRPr lang="es-MX" dirty="0"/>
          </a:p>
        </p:txBody>
      </p:sp>
      <p:sp>
        <p:nvSpPr>
          <p:cNvPr id="4" name="3 CuadroTexto"/>
          <p:cNvSpPr txBox="1"/>
          <p:nvPr/>
        </p:nvSpPr>
        <p:spPr>
          <a:xfrm>
            <a:off x="908720" y="8657147"/>
            <a:ext cx="4683646" cy="400110"/>
          </a:xfrm>
          <a:prstGeom prst="rect">
            <a:avLst/>
          </a:prstGeom>
          <a:noFill/>
        </p:spPr>
        <p:txBody>
          <a:bodyPr wrap="square" rtlCol="0">
            <a:spAutoFit/>
          </a:bodyPr>
          <a:lstStyle/>
          <a:p>
            <a:pPr algn="r"/>
            <a:r>
              <a:rPr lang="es-MX" sz="2000" b="1" dirty="0" smtClean="0">
                <a:solidFill>
                  <a:srgbClr val="002060"/>
                </a:solidFill>
              </a:rPr>
              <a:t>L.E.F. EILIANA HERNANDEZ VALLEJO</a:t>
            </a:r>
            <a:endParaRPr lang="es-MX" sz="2000" b="1" dirty="0">
              <a:solidFill>
                <a:srgbClr val="002060"/>
              </a:solidFill>
            </a:endParaRPr>
          </a:p>
        </p:txBody>
      </p:sp>
    </p:spTree>
    <p:extLst>
      <p:ext uri="{BB962C8B-B14F-4D97-AF65-F5344CB8AC3E}">
        <p14:creationId xmlns="" xmlns:p14="http://schemas.microsoft.com/office/powerpoint/2010/main" val="3535156297"/>
      </p:ext>
    </p:extLst>
  </p:cSld>
  <p:clrMapOvr>
    <a:masterClrMapping/>
  </p:clrMapOvr>
  <p:timing>
    <p:tnLst>
      <p:par>
        <p:cTn id="1" dur="indefinite" restart="never" nodeType="tmRoot"/>
      </p:par>
    </p:tnLst>
  </p:timing>
</p:sld>
</file>

<file path=ppt/theme/theme1.xml><?xml version="1.0" encoding="utf-8"?>
<a:theme xmlns:a="http://schemas.openxmlformats.org/drawingml/2006/main" name="Macro">
  <a:themeElements>
    <a:clrScheme name="Ángulo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Macro">
      <a:maj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cro">
      <a:fillStyleLst>
        <a:solidFill>
          <a:schemeClr val="phClr"/>
        </a:solidFill>
        <a:gradFill rotWithShape="1">
          <a:gsLst>
            <a:gs pos="0">
              <a:schemeClr val="phClr">
                <a:tint val="65000"/>
                <a:satMod val="300000"/>
              </a:schemeClr>
            </a:gs>
            <a:gs pos="100000">
              <a:schemeClr val="phClr">
                <a:tint val="80000"/>
                <a:satMod val="150000"/>
              </a:schemeClr>
            </a:gs>
          </a:gsLst>
          <a:lin ang="5400000" scaled="0"/>
        </a:gradFill>
        <a:gradFill rotWithShape="1">
          <a:gsLst>
            <a:gs pos="0">
              <a:schemeClr val="phClr">
                <a:shade val="90000"/>
                <a:satMod val="300000"/>
              </a:schemeClr>
            </a:gs>
            <a:gs pos="100000">
              <a:schemeClr val="phClr">
                <a:satMod val="150000"/>
              </a:schemeClr>
            </a:gs>
          </a:gsLst>
          <a:path path="circle">
            <a:fillToRect l="50000" t="100000" r="100000" b="50000"/>
          </a:path>
        </a:gradFill>
      </a:fillStyleLst>
      <a:lnStyleLst>
        <a:ln w="9525" cap="flat" cmpd="sng" algn="ctr">
          <a:solidFill>
            <a:schemeClr val="phClr"/>
          </a:solidFill>
          <a:prstDash val="solid"/>
        </a:ln>
        <a:ln w="13970" cap="flat" cmpd="sng" algn="ctr">
          <a:solidFill>
            <a:schemeClr val="phClr"/>
          </a:solidFill>
          <a:prstDash val="solid"/>
        </a:ln>
        <a:ln w="22225" cap="flat" cmpd="sng" algn="ctr">
          <a:solidFill>
            <a:schemeClr val="phClr"/>
          </a:solidFill>
          <a:prstDash val="solid"/>
        </a:ln>
      </a:lnStyleLst>
      <a:effectStyleLst>
        <a:effectStyle>
          <a:effectLst>
            <a:outerShdw blurRad="50800" dist="25400" dir="5400000" rotWithShape="0">
              <a:srgbClr val="000000">
                <a:alpha val="70000"/>
              </a:srgbClr>
            </a:outerShdw>
          </a:effectLst>
        </a:effectStyle>
        <a:effectStyle>
          <a:effectLst>
            <a:outerShdw blurRad="25400" dist="25400" dir="5400000" rotWithShape="0">
              <a:srgbClr val="000000">
                <a:alpha val="70000"/>
              </a:srgbClr>
            </a:outerShdw>
          </a:effectLst>
          <a:scene3d>
            <a:camera prst="orthographicFront">
              <a:rot lat="0" lon="0" rev="0"/>
            </a:camera>
            <a:lightRig rig="threePt" dir="tl"/>
          </a:scene3d>
          <a:sp3d contourW="15875" prstMaterial="softmetal">
            <a:bevelT w="25400" h="19050" prst="angle"/>
            <a:contourClr>
              <a:schemeClr val="phClr">
                <a:shade val="30000"/>
              </a:schemeClr>
            </a:contourClr>
          </a:sp3d>
        </a:effectStyle>
        <a:effectStyle>
          <a:effectLst>
            <a:outerShdw blurRad="25400" dist="25400" dir="5400000" rotWithShape="0">
              <a:srgbClr val="000000">
                <a:alpha val="40000"/>
              </a:srgbClr>
            </a:outerShdw>
          </a:effectLst>
          <a:scene3d>
            <a:camera prst="orthographicFront">
              <a:rot lat="0" lon="0" rev="0"/>
            </a:camera>
            <a:lightRig rig="threePt" dir="tl"/>
          </a:scene3d>
          <a:sp3d contourW="19050" prstMaterial="metal">
            <a:bevelT w="63500" h="31750" prst="angle"/>
            <a:contourClr>
              <a:schemeClr val="phClr">
                <a:shade val="25000"/>
                <a:satMod val="130000"/>
              </a:schemeClr>
            </a:contourClr>
          </a:sp3d>
        </a:effectStyle>
      </a:effectStyleLst>
      <a:bgFillStyleLst>
        <a:solidFill>
          <a:schemeClr val="phClr"/>
        </a:solidFill>
        <a:gradFill rotWithShape="1">
          <a:gsLst>
            <a:gs pos="0">
              <a:schemeClr val="phClr">
                <a:tint val="67000"/>
                <a:shade val="93000"/>
                <a:satMod val="110000"/>
                <a:lumMod val="90000"/>
              </a:schemeClr>
            </a:gs>
            <a:gs pos="76000">
              <a:schemeClr val="phClr">
                <a:tint val="85000"/>
                <a:shade val="75000"/>
                <a:satMod val="120000"/>
              </a:schemeClr>
            </a:gs>
            <a:gs pos="100000">
              <a:schemeClr val="phClr">
                <a:tint val="86000"/>
                <a:shade val="50000"/>
                <a:satMod val="130000"/>
              </a:schemeClr>
            </a:gs>
          </a:gsLst>
          <a:lin ang="5400000" scaled="0"/>
        </a:gradFill>
        <a:gradFill rotWithShape="1">
          <a:gsLst>
            <a:gs pos="0">
              <a:schemeClr val="phClr">
                <a:tint val="96000"/>
                <a:shade val="35000"/>
                <a:satMod val="146000"/>
                <a:lumMod val="101000"/>
              </a:schemeClr>
            </a:gs>
            <a:gs pos="26000">
              <a:schemeClr val="phClr">
                <a:tint val="96000"/>
                <a:shade val="96000"/>
                <a:satMod val="190000"/>
              </a:schemeClr>
            </a:gs>
            <a:gs pos="100000">
              <a:schemeClr val="phClr">
                <a:tint val="60000"/>
                <a:shade val="90000"/>
                <a:satMod val="220000"/>
                <a:lumMod val="11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TC101859866[[fn=Macro]]</Template>
  <TotalTime>218</TotalTime>
  <Words>1085</Words>
  <Application>Microsoft Office PowerPoint</Application>
  <PresentationFormat>Presentación en pantalla (4:3)</PresentationFormat>
  <Paragraphs>34</Paragraphs>
  <Slides>13</Slides>
  <Notes>0</Notes>
  <HiddenSlides>0</HiddenSlides>
  <MMClips>0</MMClips>
  <ScaleCrop>false</ScaleCrop>
  <HeadingPairs>
    <vt:vector size="4" baseType="variant">
      <vt:variant>
        <vt:lpstr>Tema</vt:lpstr>
      </vt:variant>
      <vt:variant>
        <vt:i4>1</vt:i4>
      </vt:variant>
      <vt:variant>
        <vt:lpstr>Títulos de diapositiva</vt:lpstr>
      </vt:variant>
      <vt:variant>
        <vt:i4>13</vt:i4>
      </vt:variant>
    </vt:vector>
  </HeadingPairs>
  <TitlesOfParts>
    <vt:vector size="14" baseType="lpstr">
      <vt:lpstr>Macro</vt:lpstr>
      <vt:lpstr>MULTIVERSIDAD VERACRUZ</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SARITA</dc:creator>
  <cp:lastModifiedBy>usuario</cp:lastModifiedBy>
  <cp:revision>20</cp:revision>
  <dcterms:created xsi:type="dcterms:W3CDTF">2014-02-10T05:27:47Z</dcterms:created>
  <dcterms:modified xsi:type="dcterms:W3CDTF">2015-02-04T18:11:00Z</dcterms:modified>
</cp:coreProperties>
</file>