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27BC7F6C-0B70-4ECC-BF70-437A1B68BCDB}" type="datetimeFigureOut">
              <a:rPr lang="es-MX" smtClean="0"/>
              <a:pPr/>
              <a:t>02/09/2014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00EAFE6B-2A70-4D2C-998E-7ABE5CF770B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400800" cy="1752600"/>
          </a:xfrm>
        </p:spPr>
        <p:txBody>
          <a:bodyPr>
            <a:normAutofit/>
          </a:bodyPr>
          <a:lstStyle/>
          <a:p>
            <a:r>
              <a:rPr lang="es-MX" sz="3200" dirty="0" smtClean="0"/>
              <a:t>Historia y </a:t>
            </a:r>
            <a:r>
              <a:rPr lang="es-MX" sz="3200" dirty="0" smtClean="0"/>
              <a:t>Antecedentes</a:t>
            </a:r>
            <a:endParaRPr lang="es-MX" sz="3200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296144"/>
          </a:xfrm>
        </p:spPr>
        <p:txBody>
          <a:bodyPr/>
          <a:lstStyle/>
          <a:p>
            <a:r>
              <a:rPr lang="es-MX" sz="6000" b="1" dirty="0" smtClean="0"/>
              <a:t>infecciones</a:t>
            </a:r>
            <a:endParaRPr lang="es-MX" sz="600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323528" y="551723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Multiversidad Latinoamericana</a:t>
            </a:r>
          </a:p>
          <a:p>
            <a:pPr algn="just"/>
            <a:r>
              <a:rPr lang="es-MX" dirty="0" smtClean="0"/>
              <a:t>Unidad Mexicali Centro</a:t>
            </a:r>
          </a:p>
          <a:p>
            <a:pPr algn="just"/>
            <a:r>
              <a:rPr lang="es-MX" dirty="0" smtClean="0"/>
              <a:t>Docente: I.Q. Anahí Campos López</a:t>
            </a:r>
          </a:p>
          <a:p>
            <a:pPr algn="just"/>
            <a:r>
              <a:rPr lang="es-MX" dirty="0" smtClean="0"/>
              <a:t>Ciencias de la Salud 1</a:t>
            </a:r>
            <a:endParaRPr lang="es-MX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3042" y="476180"/>
            <a:ext cx="1058998" cy="1080612"/>
          </a:xfrm>
          <a:prstGeom prst="rect">
            <a:avLst/>
          </a:prstGeom>
        </p:spPr>
      </p:pic>
      <p:pic>
        <p:nvPicPr>
          <p:cNvPr id="1026" name="Picture 2" descr="C:\Documents and Settings\pc2\Configuración local\Archivos temporales de Internet\Content.IE5\FT056NWS\MC9003456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013176"/>
            <a:ext cx="1101389" cy="11850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29519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b="1" dirty="0" smtClean="0"/>
              <a:t>Justificación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700" b="1" dirty="0" smtClean="0"/>
              <a:t>Para conseguir un mayor interés de los jóvenes en el tema del proceso Salud-Enfermedad, se ha realizado la siguiente presentación. A través de la cual se utilizarán las herramientas gráficas para ejemplificar la evolución de las Ciencias de la Salud en materia de atención a las infecciones.</a:t>
            </a:r>
            <a:endParaRPr lang="es-MX" sz="2700" b="1" dirty="0"/>
          </a:p>
        </p:txBody>
      </p:sp>
      <p:pic>
        <p:nvPicPr>
          <p:cNvPr id="1026" name="Picture 2" descr="http://pensamientos2011.files.wordpress.com/2013/02/bacter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65104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8172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dirty="0" smtClean="0"/>
              <a:t>¿</a:t>
            </a:r>
            <a:r>
              <a:rPr lang="es-MX" sz="3600" b="1" dirty="0" smtClean="0"/>
              <a:t>Qué son las infecciones?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6000032" cy="1756792"/>
          </a:xfrm>
        </p:spPr>
        <p:txBody>
          <a:bodyPr>
            <a:normAutofit/>
          </a:bodyPr>
          <a:lstStyle/>
          <a:p>
            <a:pPr algn="just"/>
            <a:r>
              <a:rPr lang="es-MX" sz="2400" b="1" dirty="0" smtClean="0"/>
              <a:t>Las infecciones causan numerosos padecimientos: gripe, amigdalitis, neumonía, ETS, hepatitis, tifoidea y cientos de padecimientos  </a:t>
            </a:r>
            <a:r>
              <a:rPr lang="es-MX" sz="2400" dirty="0" smtClean="0"/>
              <a:t>más.</a:t>
            </a:r>
          </a:p>
        </p:txBody>
      </p:sp>
      <p:pic>
        <p:nvPicPr>
          <p:cNvPr id="1026" name="Picture 2" descr="http://2.bp.blogspot.com/-t19tLOPwPcU/T2zeXwupu3I/AAAAAAAAUr8/6fL6KOL40MI/s1600/Dia+Mundial+de+la+Tuberculosis+TBC+o+TB+(Dibujo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412776"/>
            <a:ext cx="1368544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Marcador de contenido"/>
          <p:cNvSpPr txBox="1">
            <a:spLocks/>
          </p:cNvSpPr>
          <p:nvPr/>
        </p:nvSpPr>
        <p:spPr>
          <a:xfrm>
            <a:off x="1619672" y="3557317"/>
            <a:ext cx="7924800" cy="3302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MX" sz="2400" dirty="0"/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611560" y="3202632"/>
            <a:ext cx="79248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2400" b="1" dirty="0" smtClean="0"/>
              <a:t>Las bacterias fueron identificadas por primera vez por Leeuwenhoek en 1674, pero no se sabía que eran las que generaban la pus y la infección que aquejaba a los enfermos.</a:t>
            </a:r>
          </a:p>
          <a:p>
            <a:pPr algn="just"/>
            <a:r>
              <a:rPr lang="es-MX" sz="2400" b="1" dirty="0" smtClean="0"/>
              <a:t>Hasta la mitad del siglo XIX en ninguna parte del mundo se podían curar las infecciones de forma efectiva, causaban complicaciones y un alto índice de mortalidad.</a:t>
            </a:r>
          </a:p>
          <a:p>
            <a:pPr marL="0" indent="0">
              <a:buFont typeface="Arial" pitchFamily="34" charset="0"/>
              <a:buNone/>
            </a:pP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xmlns="" val="3296704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es-MX" b="1" dirty="0" smtClean="0"/>
              <a:t>Con alto gusto por la investigación y un gusto por la estadística; detecta en el Hospital General de Viena que la fiebre puerperal tenía mayor presencia en la sección del hospital atendida por doctores (la otra parte era atendida por parteras)</a:t>
            </a:r>
          </a:p>
          <a:p>
            <a:pPr algn="just"/>
            <a:endParaRPr lang="es-MX" b="1" dirty="0" smtClean="0"/>
          </a:p>
          <a:p>
            <a:pPr algn="just"/>
            <a:r>
              <a:rPr lang="es-MX" b="1" dirty="0" smtClean="0"/>
              <a:t>Observando </a:t>
            </a:r>
            <a:r>
              <a:rPr lang="es-MX" b="1" dirty="0" smtClean="0"/>
              <a:t>y analizando los movimientos y actividades de estos grupos, notó que los médicos  practicaban autopsias mientras que las parteras no lo hacían.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b="1" dirty="0" smtClean="0"/>
              <a:t>Ignaz</a:t>
            </a:r>
            <a:r>
              <a:rPr lang="es-MX" b="1" dirty="0" smtClean="0"/>
              <a:t> </a:t>
            </a:r>
            <a:r>
              <a:rPr lang="es-MX" sz="3600" b="1" dirty="0" smtClean="0"/>
              <a:t>philip semmelweis (1818-1865)</a:t>
            </a:r>
            <a:endParaRPr lang="es-MX" sz="3600" b="1" dirty="0"/>
          </a:p>
        </p:txBody>
      </p:sp>
      <p:pic>
        <p:nvPicPr>
          <p:cNvPr id="2050" name="Picture 2" descr="http://4.bp.blogspot.com/-pzfcXWyxf90/URkYK_mrgNI/AAAAAAAAAUM/kzosoOZau8U/s1600/Ignaz+Semmelwei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888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2840" cy="4114800"/>
          </a:xfrm>
        </p:spPr>
        <p:txBody>
          <a:bodyPr/>
          <a:lstStyle/>
          <a:p>
            <a:pPr algn="just"/>
            <a:r>
              <a:rPr lang="es-MX" b="1" dirty="0"/>
              <a:t>Realizó autopsias a mujeres encontrando: inflamación en casi todo el cuerpo, pus en la matriz, ganglios linfáticos, hígado, peritoneo; parecido a la </a:t>
            </a:r>
            <a:r>
              <a:rPr lang="es-MX" b="1" dirty="0" smtClean="0"/>
              <a:t>complicación </a:t>
            </a:r>
            <a:r>
              <a:rPr lang="es-MX" b="1" dirty="0"/>
              <a:t>de una herida grave</a:t>
            </a:r>
            <a:r>
              <a:rPr lang="es-MX" b="1" dirty="0" smtClean="0"/>
              <a:t>.</a:t>
            </a:r>
          </a:p>
          <a:p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4"/>
          </p:nvPr>
        </p:nvSpPr>
        <p:spPr>
          <a:xfrm>
            <a:off x="539552" y="2482552"/>
            <a:ext cx="3337784" cy="4114800"/>
          </a:xfrm>
        </p:spPr>
        <p:txBody>
          <a:bodyPr/>
          <a:lstStyle/>
          <a:p>
            <a:pPr algn="just"/>
            <a:r>
              <a:rPr lang="es-MX" b="1" dirty="0"/>
              <a:t>Su ayudante fallece al herir su mano durante una autopsia, al día siguiente amanece con fiebre y malestar general, a los pocos días fallece.</a:t>
            </a:r>
          </a:p>
          <a:p>
            <a:pPr algn="just"/>
            <a:r>
              <a:rPr lang="es-MX" b="1" dirty="0"/>
              <a:t>Semmelweis sospecha que los médicos llevan la enfermedad en sus manos y establece una nueva regla en el hospital.</a:t>
            </a:r>
          </a:p>
          <a:p>
            <a:endParaRPr lang="es-MX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b="1" dirty="0" smtClean="0"/>
              <a:t>ESTUDIO SEMMELWEIS</a:t>
            </a:r>
            <a:endParaRPr lang="es-MX" sz="3600" b="1" dirty="0"/>
          </a:p>
        </p:txBody>
      </p:sp>
      <p:pic>
        <p:nvPicPr>
          <p:cNvPr id="3074" name="Picture 2" descr="http://t3.gstatic.com/images?q=tbn:ANd9GcTkMgmY-9UX18aRowQETrAYHzZBxvVoSg8ItqjI45voY2tItAeKU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94494"/>
            <a:ext cx="4176464" cy="319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712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637112"/>
          </a:xfrm>
        </p:spPr>
        <p:txBody>
          <a:bodyPr>
            <a:normAutofit/>
          </a:bodyPr>
          <a:lstStyle/>
          <a:p>
            <a:pPr algn="just"/>
            <a:r>
              <a:rPr lang="es-MX" b="1" dirty="0" smtClean="0"/>
              <a:t>Genera conflictos entre los médicos debido a la “pérdida de tiempo” y molestias por el cloro</a:t>
            </a:r>
          </a:p>
          <a:p>
            <a:pPr algn="just"/>
            <a:r>
              <a:rPr lang="es-MX" b="1" dirty="0" smtClean="0"/>
              <a:t>Aún al obtener buenos resultados, hubo un repunte en el índice de mortalidad.</a:t>
            </a:r>
          </a:p>
          <a:p>
            <a:pPr algn="just"/>
            <a:r>
              <a:rPr lang="es-MX" b="1" dirty="0" smtClean="0"/>
              <a:t>Que pasaba? Por que seguían apareciendo mujeres con fiebre puerperal aún implementado el régimen de lavado de manos al ingresar a la sala?</a:t>
            </a:r>
          </a:p>
          <a:p>
            <a:pPr algn="just"/>
            <a:r>
              <a:rPr lang="es-MX" b="1" dirty="0" smtClean="0"/>
              <a:t>Debido a las “molestias generadas” a sus compañeros, queda desempleado y es ridiculizado por su “teoría descabellada”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algn="just"/>
            <a:r>
              <a:rPr lang="es-MX" b="1" dirty="0" smtClean="0"/>
              <a:t>Fallece en 1865, en un hospital para enfermos mentales.</a:t>
            </a:r>
            <a:endParaRPr lang="es-MX" b="1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96944" cy="1143000"/>
          </a:xfrm>
        </p:spPr>
        <p:txBody>
          <a:bodyPr/>
          <a:lstStyle/>
          <a:p>
            <a:pPr algn="ctr"/>
            <a:r>
              <a:rPr lang="es-MX" sz="3200" b="1" dirty="0" smtClean="0"/>
              <a:t>Mayo de </a:t>
            </a:r>
            <a:r>
              <a:rPr lang="es-MX" sz="3200" b="1" dirty="0" smtClean="0"/>
              <a:t>1847</a:t>
            </a:r>
            <a:r>
              <a:rPr lang="es-MX" sz="3200" b="1" dirty="0" smtClean="0"/>
              <a:t>:  Que </a:t>
            </a:r>
            <a:r>
              <a:rPr lang="es-MX" sz="3200" b="1" dirty="0" smtClean="0"/>
              <a:t>se laven las manos!!</a:t>
            </a:r>
            <a:r>
              <a:rPr lang="es-MX" sz="3200" b="1" dirty="0" smtClean="0"/>
              <a:t/>
            </a:r>
            <a:br>
              <a:rPr lang="es-MX" sz="3200" b="1" dirty="0" smtClean="0"/>
            </a:br>
            <a:endParaRPr lang="es-MX" sz="3200" b="1" dirty="0"/>
          </a:p>
        </p:txBody>
      </p:sp>
      <p:pic>
        <p:nvPicPr>
          <p:cNvPr id="4098" name="Picture 2" descr="http://www.amcmh.org/PagAMC/downloads/imagenes/bol143/clip_image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564904"/>
            <a:ext cx="381642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209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contenido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95464"/>
          </a:xfrm>
        </p:spPr>
        <p:txBody>
          <a:bodyPr/>
          <a:lstStyle/>
          <a:p>
            <a:pPr algn="just"/>
            <a:r>
              <a:rPr lang="es-MX" b="1" dirty="0" smtClean="0"/>
              <a:t>Pensó que los microbios eran causa de enfermedad.</a:t>
            </a:r>
          </a:p>
          <a:p>
            <a:pPr algn="just"/>
            <a:r>
              <a:rPr lang="es-MX" b="1" dirty="0" smtClean="0"/>
              <a:t>En 1865, al estudiar a los gusanos de seda, descubre que  los microorganismos eran causantes de la enfermedad.</a:t>
            </a:r>
            <a:endParaRPr lang="es-MX" b="1" dirty="0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es-MX" b="1" dirty="0" smtClean="0"/>
              <a:t>En 1866, descubre la importancia de llevar un quirófano con todas las reglas de la antisepsia.</a:t>
            </a:r>
          </a:p>
          <a:p>
            <a:pPr algn="just"/>
            <a:r>
              <a:rPr lang="es-MX" b="1" dirty="0" smtClean="0"/>
              <a:t>Redujo notablemente la mortandad por infección, recibió el crédito en vida, lleno de honores.</a:t>
            </a:r>
            <a:endParaRPr lang="es-MX" b="1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600" b="1" dirty="0" smtClean="0"/>
              <a:t>Después </a:t>
            </a:r>
            <a:r>
              <a:rPr lang="es-MX" sz="3600" b="1" dirty="0" smtClean="0"/>
              <a:t>de semmelweis</a:t>
            </a:r>
            <a:r>
              <a:rPr lang="es-MX" dirty="0" smtClean="0"/>
              <a:t>…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 smtClean="0"/>
              <a:t>Joseph Lister (1827-1912)</a:t>
            </a:r>
            <a:endParaRPr lang="es-MX" b="1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MX" b="1" dirty="0" smtClean="0"/>
              <a:t>Louis Pasteur (1822-1895)</a:t>
            </a:r>
            <a:endParaRPr lang="es-MX" b="1" dirty="0"/>
          </a:p>
        </p:txBody>
      </p:sp>
      <p:pic>
        <p:nvPicPr>
          <p:cNvPr id="5122" name="Picture 2" descr="http://1.bp.blogspot.com/-kYn7Cgdmys4/Tf06TKZskEI/AAAAAAAAAm0/oUY3yX00Nwc/s1600/joseph_list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2736304" cy="175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profesorenlinea.cl/imagenbiografias/pasteur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77072"/>
            <a:ext cx="2606427" cy="165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7476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/>
          <a:lstStyle/>
          <a:p>
            <a:pPr algn="ctr"/>
            <a:r>
              <a:rPr lang="es-MX" sz="3600" b="1" dirty="0" smtClean="0"/>
              <a:t>En</a:t>
            </a:r>
            <a:r>
              <a:rPr lang="es-MX" dirty="0" smtClean="0"/>
              <a:t> </a:t>
            </a:r>
            <a:r>
              <a:rPr lang="es-MX" sz="3600" b="1" dirty="0" smtClean="0"/>
              <a:t>retrospectiva</a:t>
            </a:r>
            <a:r>
              <a:rPr lang="es-MX" sz="3600" dirty="0" smtClean="0"/>
              <a:t>…</a:t>
            </a:r>
            <a:endParaRPr lang="es-MX" sz="3600" dirty="0"/>
          </a:p>
        </p:txBody>
      </p:sp>
      <p:pic>
        <p:nvPicPr>
          <p:cNvPr id="6148" name="Picture 4" descr="http://img.absolutinglaterra.com/wp-content/uploads/2009/06/cc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7992888" cy="50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61977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850106"/>
          </a:xfrm>
        </p:spPr>
        <p:txBody>
          <a:bodyPr/>
          <a:lstStyle/>
          <a:p>
            <a:pPr algn="ctr"/>
            <a:r>
              <a:rPr lang="es-MX" sz="3600" b="1" dirty="0" smtClean="0"/>
              <a:t>Actualmente…</a:t>
            </a:r>
            <a:endParaRPr lang="es-MX" sz="3600" b="1" dirty="0"/>
          </a:p>
        </p:txBody>
      </p:sp>
      <p:pic>
        <p:nvPicPr>
          <p:cNvPr id="7170" name="Picture 2" descr="http://blog.casapia.com/wp-content/uploads/2014/02/parto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848872" cy="498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4314845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68</TotalTime>
  <Words>505</Words>
  <Application>Microsoft Office PowerPoint</Application>
  <PresentationFormat>Presentación en pantalla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Horizonte</vt:lpstr>
      <vt:lpstr>infecciones</vt:lpstr>
      <vt:lpstr>Justificación</vt:lpstr>
      <vt:lpstr>¿Qué son las infecciones?</vt:lpstr>
      <vt:lpstr>Ignaz philip semmelweis (1818-1865)</vt:lpstr>
      <vt:lpstr>ESTUDIO SEMMELWEIS</vt:lpstr>
      <vt:lpstr>Mayo de 1847:  Que se laven las manos!! </vt:lpstr>
      <vt:lpstr>Después de semmelweis…</vt:lpstr>
      <vt:lpstr>En retrospectiva…</vt:lpstr>
      <vt:lpstr>Actualmente…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infecciones</dc:title>
  <dc:creator>telnor</dc:creator>
  <cp:lastModifiedBy>pc-02</cp:lastModifiedBy>
  <cp:revision>26</cp:revision>
  <dcterms:created xsi:type="dcterms:W3CDTF">2014-08-25T06:34:19Z</dcterms:created>
  <dcterms:modified xsi:type="dcterms:W3CDTF">2014-09-02T16:15:07Z</dcterms:modified>
</cp:coreProperties>
</file>