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58" r:id="rId6"/>
    <p:sldId id="261" r:id="rId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8" d="100"/>
          <a:sy n="58" d="100"/>
        </p:scale>
        <p:origin x="-1027" y="2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5" name="Footer Placeholder 4"/>
          <p:cNvSpPr>
            <a:spLocks noGrp="1"/>
          </p:cNvSpPr>
          <p:nvPr>
            <p:ph type="ftr" sz="quarter" idx="11"/>
          </p:nvPr>
        </p:nvSpPr>
        <p:spPr/>
        <p:txBody>
          <a:bodyPr/>
          <a:lstStyle/>
          <a:p>
            <a:endParaRPr lang="es-E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132FADFE-3B8F-471C-ABF0-DBC7717ECBBC}" type="slidenum">
              <a:rPr lang="es-ES" smtClean="0"/>
              <a:pPr/>
              <a:t>‹Nº›</a:t>
            </a:fld>
            <a:endParaRPr lang="es-E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s-E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pPr/>
              <a:t>28/07/2016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pPr/>
              <a:t>28/07/2016</a:t>
            </a:fld>
            <a:endParaRPr lang="es-E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pPr/>
              <a:t>‹Nº›</a:t>
            </a:fld>
            <a:endParaRPr lang="es-E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39552" y="5229200"/>
            <a:ext cx="6768752" cy="1224136"/>
          </a:xfr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p:spPr>
        <p:txBody>
          <a:bodyPr>
            <a:normAutofit fontScale="85000" lnSpcReduction="20000"/>
          </a:bodyPr>
          <a:lstStyle/>
          <a:p>
            <a:endParaRPr lang="es-MX" dirty="0">
              <a:solidFill>
                <a:schemeClr val="tx1"/>
              </a:solidFill>
              <a:latin typeface="Arial" pitchFamily="34" charset="0"/>
              <a:cs typeface="Arial" pitchFamily="34" charset="0"/>
            </a:endParaRPr>
          </a:p>
          <a:p>
            <a:r>
              <a:rPr lang="es-MX" dirty="0">
                <a:solidFill>
                  <a:schemeClr val="tx1"/>
                </a:solidFill>
                <a:latin typeface="Arial" pitchFamily="34" charset="0"/>
                <a:cs typeface="Arial" pitchFamily="34" charset="0"/>
              </a:rPr>
              <a:t>Materia: Ética y Valores </a:t>
            </a:r>
          </a:p>
          <a:p>
            <a:r>
              <a:rPr lang="es-MX" dirty="0">
                <a:solidFill>
                  <a:schemeClr val="tx1"/>
                </a:solidFill>
                <a:latin typeface="Arial" pitchFamily="34" charset="0"/>
                <a:cs typeface="Arial" pitchFamily="34" charset="0"/>
              </a:rPr>
              <a:t>Campus león </a:t>
            </a:r>
          </a:p>
          <a:p>
            <a:r>
              <a:rPr lang="es-MX" dirty="0">
                <a:solidFill>
                  <a:schemeClr val="tx1"/>
                </a:solidFill>
                <a:latin typeface="Arial" pitchFamily="34" charset="0"/>
                <a:cs typeface="Arial" pitchFamily="34" charset="0"/>
              </a:rPr>
              <a:t> Primer Semestre </a:t>
            </a:r>
          </a:p>
          <a:p>
            <a:r>
              <a:rPr lang="es-MX" dirty="0">
                <a:solidFill>
                  <a:schemeClr val="tx1"/>
                </a:solidFill>
                <a:latin typeface="Arial" pitchFamily="34" charset="0"/>
                <a:cs typeface="Arial" pitchFamily="34" charset="0"/>
              </a:rPr>
              <a:t>Grupo: 101 Bachillerato</a:t>
            </a:r>
          </a:p>
          <a:p>
            <a:endParaRPr lang="es-MX" dirty="0"/>
          </a:p>
        </p:txBody>
      </p:sp>
      <p:sp>
        <p:nvSpPr>
          <p:cNvPr id="2" name="1 Título"/>
          <p:cNvSpPr>
            <a:spLocks noGrp="1"/>
          </p:cNvSpPr>
          <p:nvPr>
            <p:ph type="ctrTitle"/>
          </p:nvPr>
        </p:nvSpPr>
        <p:spPr>
          <a:xfrm>
            <a:off x="604705" y="3140967"/>
            <a:ext cx="6629400" cy="1305267"/>
          </a:xfrm>
        </p:spPr>
        <p:txBody>
          <a:bodyPr/>
          <a:lstStyle/>
          <a:p>
            <a:r>
              <a:rPr lang="es-MX" sz="2800" dirty="0" smtClean="0"/>
              <a:t>Diferencia entre libertad y responsabilidad</a:t>
            </a:r>
            <a:endParaRPr lang="es-MX" sz="2800" dirty="0"/>
          </a:p>
        </p:txBody>
      </p:sp>
      <p:pic>
        <p:nvPicPr>
          <p:cNvPr id="4" name="3 Imagen" descr="multiversidad.png"/>
          <p:cNvPicPr>
            <a:picLocks noChangeAspect="1"/>
          </p:cNvPicPr>
          <p:nvPr/>
        </p:nvPicPr>
        <p:blipFill>
          <a:blip r:embed="rId2"/>
          <a:stretch>
            <a:fillRect/>
          </a:stretch>
        </p:blipFill>
        <p:spPr>
          <a:xfrm>
            <a:off x="1115616" y="116633"/>
            <a:ext cx="6912768" cy="2623058"/>
          </a:xfrm>
          <a:prstGeom prst="rect">
            <a:avLst/>
          </a:prstGeom>
        </p:spPr>
      </p:pic>
    </p:spTree>
    <p:extLst>
      <p:ext uri="{BB962C8B-B14F-4D97-AF65-F5344CB8AC3E}">
        <p14:creationId xmlns:p14="http://schemas.microsoft.com/office/powerpoint/2010/main" val="3384016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95936" y="0"/>
            <a:ext cx="5148064" cy="2132856"/>
          </a:xfrm>
          <a:solidFill>
            <a:srgbClr val="C00000"/>
          </a:solidFill>
        </p:spPr>
        <p:txBody>
          <a:bodyPr>
            <a:normAutofit/>
          </a:bodyPr>
          <a:lstStyle/>
          <a:p>
            <a:r>
              <a:rPr lang="es-MX" sz="2400" dirty="0" smtClean="0">
                <a:solidFill>
                  <a:schemeClr val="bg1"/>
                </a:solidFill>
              </a:rPr>
              <a:t>¿Si tuvieses la oportunidad que elegirías?</a:t>
            </a:r>
            <a:endParaRPr lang="es-MX" sz="2400" dirty="0">
              <a:solidFill>
                <a:schemeClr val="bg1"/>
              </a:solidFill>
            </a:endParaRPr>
          </a:p>
        </p:txBody>
      </p:sp>
      <p:sp>
        <p:nvSpPr>
          <p:cNvPr id="3" name="2 Marcador de contenido"/>
          <p:cNvSpPr>
            <a:spLocks noGrp="1"/>
          </p:cNvSpPr>
          <p:nvPr>
            <p:ph idx="1"/>
          </p:nvPr>
        </p:nvSpPr>
        <p:spPr>
          <a:xfrm>
            <a:off x="0" y="2132855"/>
            <a:ext cx="9144000" cy="4710725"/>
          </a:xfrm>
        </p:spPr>
        <p:txBody>
          <a:bodyPr/>
          <a:lstStyle/>
          <a:p>
            <a:r>
              <a:rPr lang="es-MX" sz="1600" dirty="0" smtClean="0"/>
              <a:t>Un día la familia Rodríguez sufrió una terrible pérdida. Los padres de los hermanos Rodríguez habían muerto en un trágico accidente. </a:t>
            </a:r>
          </a:p>
          <a:p>
            <a:r>
              <a:rPr lang="es-MX" sz="1600" dirty="0" smtClean="0"/>
              <a:t>Un año después Juan Rodríguez, el hermano menor de todos habló con sus hermanos y les dijo: “-yo soy el más pequeño de todos y mi mayor deseo es terminar una carrera en medicina, y ahora ya no están mis padres para apoyarme. Ustedes hermanos terminaron sus estudios, incluso tienen una familia y un trabajo pero yo… me he quedado sin oportunidades y con mis 17 años aún no me contratan en ningún lugar para trabajar…”</a:t>
            </a:r>
          </a:p>
          <a:p>
            <a:r>
              <a:rPr lang="es-MX" sz="1600" dirty="0" smtClean="0"/>
              <a:t>Los hermanos al mirar tan desdichada situación decidieron de manera unánime brindar todo el apoyo económico a su pequeño hermano para que éste terminase sus estudios en una de las mejores universidades. Le dieron la LIBERTAD de elegir cualquiera que deseará, así que Juan decidió viajar a la ciudad de Guadalajara.</a:t>
            </a:r>
          </a:p>
          <a:p>
            <a:r>
              <a:rPr lang="es-MX" sz="1600" dirty="0" smtClean="0"/>
              <a:t>El primer día en la ciudad Juan se sintió totalmente RESPONSABLE de su propio bienestar, porque aunque tenía el apoyo económico de sus hermanos y la LIBERTAD de vivir  fuera de la ciudad él sabía que tenía que cuidarse a sí mismo, administrar bien sus gastos, cuidar su alimentación, su aseo personal, el lugar donde viviría etc.</a:t>
            </a:r>
          </a:p>
          <a:p>
            <a:endParaRPr lang="es-MX" dirty="0"/>
          </a:p>
        </p:txBody>
      </p:sp>
      <p:pic>
        <p:nvPicPr>
          <p:cNvPr id="4" name="Picture 2" descr="C:\Users\942512\Desktop\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56" y="-15133"/>
            <a:ext cx="4084000" cy="2147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003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916832"/>
            <a:ext cx="8928992" cy="4824536"/>
          </a:xfrm>
        </p:spPr>
        <p:txBody>
          <a:bodyPr>
            <a:normAutofit/>
          </a:bodyPr>
          <a:lstStyle/>
          <a:p>
            <a:r>
              <a:rPr lang="es-MX" sz="1800" dirty="0" smtClean="0"/>
              <a:t>Pasados 3 meses en la escuela, Juan era realmente un alumno prestigioso. Respondía bastante bien a esa RESPONSABILIDAD que tenía de estudiar.</a:t>
            </a:r>
          </a:p>
          <a:p>
            <a:r>
              <a:rPr lang="es-MX" sz="1800" dirty="0" smtClean="0"/>
              <a:t>Cierto día, un alumno de intercambio se integró al grupo de J. Rodríguez. El chico era tan peculiar puesto que interesaba a todos. </a:t>
            </a:r>
          </a:p>
          <a:p>
            <a:r>
              <a:rPr lang="es-MX" sz="1800" dirty="0" smtClean="0"/>
              <a:t>Era un hombre estereotipo más bien perfecto (aparentemente) Todo aquello que alguien podría envidiar. Dinero, </a:t>
            </a:r>
            <a:r>
              <a:rPr lang="es-MX" sz="1800" dirty="0"/>
              <a:t>b</a:t>
            </a:r>
            <a:r>
              <a:rPr lang="es-MX" sz="1800" dirty="0" smtClean="0"/>
              <a:t>elleza física, pláticas en extremo interesantes sobre viajes, vida social, era popular, centro de atención de todas las miradas y además talentoso en la música!!!… Sin duda un chico “sumamente en onda.”</a:t>
            </a:r>
          </a:p>
          <a:p>
            <a:r>
              <a:rPr lang="es-MX" sz="1800" dirty="0" smtClean="0"/>
              <a:t> Juan comenzó a fijar su atención a este ser tan extraordinario que causaba tanto revuelo en el grupo y en la escuela. </a:t>
            </a:r>
            <a:r>
              <a:rPr lang="es-MX" sz="1800" dirty="0" smtClean="0"/>
              <a:t>Intentó </a:t>
            </a:r>
            <a:r>
              <a:rPr lang="es-MX" sz="1800" dirty="0" smtClean="0"/>
              <a:t>acercarse para socializar  por medio de la música y así fue. </a:t>
            </a:r>
          </a:p>
          <a:p>
            <a:r>
              <a:rPr lang="es-MX" sz="1800" dirty="0" smtClean="0"/>
              <a:t>De pronto él  y el chico nuevo ya formaban el grupo más popular del colegio.</a:t>
            </a:r>
          </a:p>
          <a:p>
            <a:endParaRPr lang="es-MX" dirty="0" smtClean="0"/>
          </a:p>
          <a:p>
            <a:endParaRPr lang="es-MX" dirty="0" smtClean="0"/>
          </a:p>
        </p:txBody>
      </p:sp>
    </p:spTree>
    <p:extLst>
      <p:ext uri="{BB962C8B-B14F-4D97-AF65-F5344CB8AC3E}">
        <p14:creationId xmlns:p14="http://schemas.microsoft.com/office/powerpoint/2010/main" val="1002230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752600"/>
            <a:ext cx="8229600" cy="4988768"/>
          </a:xfrm>
        </p:spPr>
        <p:txBody>
          <a:bodyPr>
            <a:normAutofit fontScale="70000" lnSpcReduction="20000"/>
          </a:bodyPr>
          <a:lstStyle/>
          <a:p>
            <a:r>
              <a:rPr lang="es-MX" dirty="0"/>
              <a:t>Un día Ernesto (el chico nuevo) invitó a Juan a una fiesta pero Juan pensó: </a:t>
            </a:r>
            <a:r>
              <a:rPr lang="es-MX" dirty="0" smtClean="0"/>
              <a:t>“</a:t>
            </a:r>
            <a:r>
              <a:rPr lang="es-MX" dirty="0"/>
              <a:t> </a:t>
            </a:r>
            <a:r>
              <a:rPr lang="es-MX" dirty="0" smtClean="0"/>
              <a:t>yo sé </a:t>
            </a:r>
            <a:r>
              <a:rPr lang="es-MX" dirty="0"/>
              <a:t>que tengo la LIBERTAD de asistir y divertirme pero también sé que el día de mañana tengo el examen de Anatomía y tengo que tener la RESPONSABILIDAD de estudiar</a:t>
            </a:r>
            <a:r>
              <a:rPr lang="es-MX" dirty="0" smtClean="0"/>
              <a:t>.</a:t>
            </a:r>
          </a:p>
          <a:p>
            <a:r>
              <a:rPr lang="es-MX" dirty="0" smtClean="0"/>
              <a:t>Ernesto lo convenció de asistir; “al final de cuentas llevaba 3 meses sin divertirse” -pensó</a:t>
            </a:r>
          </a:p>
          <a:p>
            <a:r>
              <a:rPr lang="es-MX" dirty="0" smtClean="0"/>
              <a:t>Como era de esperarse al día siguiente al presentar el examen de la materia de Anatomía Juan reprobó. Al principio esto no le causó mayor conflicto puesto que llevaba un excelente promedio general hasta ahora y pensó que no le perjudicaría mucho.</a:t>
            </a:r>
          </a:p>
          <a:p>
            <a:r>
              <a:rPr lang="es-MX" dirty="0" smtClean="0"/>
              <a:t>Pero… el problema se </a:t>
            </a:r>
            <a:r>
              <a:rPr lang="es-MX" dirty="0" smtClean="0"/>
              <a:t>suscitó </a:t>
            </a:r>
            <a:r>
              <a:rPr lang="es-MX" dirty="0" smtClean="0"/>
              <a:t>en que no solo ocurrió una vez… Los meses que le siguieron a este hecho Juan se vio envuelto una y otra vez en la tentación de elegir entre asistir a la escuela o faltar, estudiar para exámenes o dejar de hacerlo.</a:t>
            </a:r>
          </a:p>
          <a:p>
            <a:r>
              <a:rPr lang="es-MX" dirty="0" smtClean="0">
                <a:solidFill>
                  <a:srgbClr val="FF0000"/>
                </a:solidFill>
              </a:rPr>
              <a:t>Las decisiones que él tomo</a:t>
            </a:r>
            <a:r>
              <a:rPr lang="es-MX" dirty="0" smtClean="0"/>
              <a:t>… no fueron las correctas, puesto que comenzó a embriagarse todos los fines de semana, llegando sumamente mal a clase los días Lunes. O en el peor de los casos NO LLEGANDO a la escuela.</a:t>
            </a:r>
            <a:endParaRPr lang="es-MX" dirty="0"/>
          </a:p>
          <a:p>
            <a:r>
              <a:rPr lang="es-MX" dirty="0" smtClean="0"/>
              <a:t>Las fiestas eran tan divertidas… que por un periodo Juan olvidó todo acerca de su RESPONSABILIDAD en el estudio. De pronto el dinero que sus hermanos le daban lo empezó a gastar en “noches de relajo”</a:t>
            </a:r>
            <a:endParaRPr lang="es-MX" dirty="0"/>
          </a:p>
        </p:txBody>
      </p:sp>
    </p:spTree>
    <p:extLst>
      <p:ext uri="{BB962C8B-B14F-4D97-AF65-F5344CB8AC3E}">
        <p14:creationId xmlns:p14="http://schemas.microsoft.com/office/powerpoint/2010/main" val="579791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556792"/>
            <a:ext cx="8784976" cy="5184576"/>
          </a:xfrm>
        </p:spPr>
        <p:txBody>
          <a:bodyPr>
            <a:normAutofit fontScale="85000" lnSpcReduction="20000"/>
          </a:bodyPr>
          <a:lstStyle/>
          <a:p>
            <a:r>
              <a:rPr lang="es-MX" dirty="0" smtClean="0"/>
              <a:t>Todos los días viernes sus amigos acostumbraban ir a un bar de mala reputación. Y es así, como además </a:t>
            </a:r>
            <a:r>
              <a:rPr lang="es-MX" dirty="0" smtClean="0">
                <a:solidFill>
                  <a:srgbClr val="FF0000"/>
                </a:solidFill>
              </a:rPr>
              <a:t>Juan tomo la decisión </a:t>
            </a:r>
            <a:r>
              <a:rPr lang="es-MX" dirty="0" smtClean="0"/>
              <a:t>de tener relaciones sexuales con prostitutas. Él se excusaba diciendo “yo soy LIBRE de ejercer mi sexualidad como yo quiera”</a:t>
            </a:r>
          </a:p>
          <a:p>
            <a:r>
              <a:rPr lang="es-MX" dirty="0" smtClean="0"/>
              <a:t>Sin embargo esa actitud fue algo que </a:t>
            </a:r>
            <a:r>
              <a:rPr lang="es-MX" dirty="0" smtClean="0"/>
              <a:t>detonó más </a:t>
            </a:r>
            <a:r>
              <a:rPr lang="es-MX" dirty="0" smtClean="0"/>
              <a:t>adelante algo muy feo para él. Un día al llegar a su hogar se sintió sumamente mal. Tenia comezón y ardor en sus genitales y además tenia muchas nauseas. Al ir con el médico Juan tuvo un terrible diagnóstico… él tenia Herpes genital!!! Lo habían contagiado en alguna de sus insaciables aventuras sexuales. Y además él no había sido suficientemente RESPONSABLE para protegerse en las relaciones sexuales.</a:t>
            </a:r>
          </a:p>
          <a:p>
            <a:r>
              <a:rPr lang="es-MX" dirty="0"/>
              <a:t>Para colmo, un día su hermano mayor recibió una llamada del director pidiéndole que le informará sobre el estado del alumno Juan Pedro Rodríguez, a lo cual su hermano respondió con angustia que no lo sabía puesto que Juan estaba en Guadalajara supuestamente estudiando en la universidad. </a:t>
            </a:r>
            <a:endParaRPr lang="es-MX" dirty="0" smtClean="0"/>
          </a:p>
          <a:p>
            <a:r>
              <a:rPr lang="es-MX" dirty="0" smtClean="0"/>
              <a:t>A </a:t>
            </a:r>
            <a:r>
              <a:rPr lang="es-MX" dirty="0"/>
              <a:t>partir de ahí todos los hermanos se enteraron de la verdadera historia sobre lo que Juan vivía allá. Decidieron tristemente cortar el apoyo.</a:t>
            </a:r>
          </a:p>
          <a:p>
            <a:endParaRPr lang="es-MX" dirty="0"/>
          </a:p>
        </p:txBody>
      </p:sp>
    </p:spTree>
    <p:extLst>
      <p:ext uri="{BB962C8B-B14F-4D97-AF65-F5344CB8AC3E}">
        <p14:creationId xmlns:p14="http://schemas.microsoft.com/office/powerpoint/2010/main" val="1924372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Y AL FINAL…</a:t>
            </a:r>
            <a:endParaRPr lang="es-MX" dirty="0"/>
          </a:p>
        </p:txBody>
      </p:sp>
      <p:sp>
        <p:nvSpPr>
          <p:cNvPr id="3" name="2 Marcador de contenido"/>
          <p:cNvSpPr>
            <a:spLocks noGrp="1"/>
          </p:cNvSpPr>
          <p:nvPr>
            <p:ph idx="1"/>
          </p:nvPr>
        </p:nvSpPr>
        <p:spPr>
          <a:xfrm>
            <a:off x="251520" y="1484784"/>
            <a:ext cx="8640960" cy="5184576"/>
          </a:xfrm>
        </p:spPr>
        <p:txBody>
          <a:bodyPr>
            <a:normAutofit/>
          </a:bodyPr>
          <a:lstStyle/>
          <a:p>
            <a:r>
              <a:rPr lang="es-MX" dirty="0" smtClean="0"/>
              <a:t>Luego de tantas IRRESPONSABILIDADES al ejercer su “LIBERTAD” Juan cayó en la cuenta de que su comportamiento no estaba siendo el correcto. Después de tantas consecuencias por su LIBERTINAJE Juan decidió cambiar su conducta y enfocarse a algo bueno. Obtuvo un tratamiento para su enfermedad, decidió continuar y esforzarse para levantar su educación, por supuesto ahora pagándola él mismo para demostrarle a sus hermanos que el suyo era un </a:t>
            </a:r>
            <a:r>
              <a:rPr lang="es-MX" dirty="0"/>
              <a:t>c</a:t>
            </a:r>
            <a:r>
              <a:rPr lang="es-MX" dirty="0" smtClean="0"/>
              <a:t>ambio sincero…</a:t>
            </a:r>
            <a:endParaRPr lang="es-MX" dirty="0"/>
          </a:p>
        </p:txBody>
      </p:sp>
    </p:spTree>
    <p:extLst>
      <p:ext uri="{BB962C8B-B14F-4D97-AF65-F5344CB8AC3E}">
        <p14:creationId xmlns:p14="http://schemas.microsoft.com/office/powerpoint/2010/main" val="1694660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Ejecutivo">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546</TotalTime>
  <Words>952</Words>
  <Application>Microsoft Office PowerPoint</Application>
  <PresentationFormat>Presentación en pantalla (4:3)</PresentationFormat>
  <Paragraphs>28</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Boticario</vt:lpstr>
      <vt:lpstr>Diferencia entre libertad y responsabilidad</vt:lpstr>
      <vt:lpstr>¿Si tuvieses la oportunidad que elegirías?</vt:lpstr>
      <vt:lpstr>Presentación de PowerPoint</vt:lpstr>
      <vt:lpstr>Presentación de PowerPoint</vt:lpstr>
      <vt:lpstr>Presentación de PowerPoint</vt:lpstr>
      <vt:lpstr>Y AL FINAL…</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942512</dc:creator>
  <cp:lastModifiedBy>Ordoñez</cp:lastModifiedBy>
  <cp:revision>40</cp:revision>
  <dcterms:created xsi:type="dcterms:W3CDTF">2015-08-14T17:42:11Z</dcterms:created>
  <dcterms:modified xsi:type="dcterms:W3CDTF">2016-07-28T21:55:57Z</dcterms:modified>
</cp:coreProperties>
</file>