
<file path=[Content_Types].xml><?xml version="1.0" encoding="utf-8"?>
<Types xmlns="http://schemas.openxmlformats.org/package/2006/content-types">
  <Override PartName="/ppt/slides/slide5.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7" r:id="rId2"/>
    <p:sldId id="256" r:id="rId3"/>
    <p:sldId id="258" r:id="rId4"/>
    <p:sldId id="259" r:id="rId5"/>
    <p:sldId id="260" r:id="rId6"/>
  </p:sldIdLst>
  <p:sldSz cx="9144000" cy="6858000" type="screen4x3"/>
  <p:notesSz cx="6858000" cy="9144000"/>
  <p:defaultTextStyle>
    <a:defPPr>
      <a:defRPr lang="es-MX"/>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84" d="100"/>
          <a:sy n="84" d="100"/>
        </p:scale>
        <p:origin x="-1402" y="-62"/>
      </p:cViewPr>
      <p:guideLst>
        <p:guide orient="horz" pos="2160"/>
        <p:guide pos="288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5" Type="http://schemas.openxmlformats.org/officeDocument/2006/relationships/slide" Target="slides/slide4.xml"/><Relationship Id="rId1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bg>
      <p:bgRef idx="1001">
        <a:schemeClr val="bg1"/>
      </p:bgRef>
    </p:bg>
    <p:spTree>
      <p:nvGrpSpPr>
        <p:cNvPr id="1" name=""/>
        <p:cNvGrpSpPr/>
        <p:nvPr/>
      </p:nvGrpSpPr>
      <p:grpSpPr>
        <a:xfrm>
          <a:off x="0" y="0"/>
          <a:ext cx="0" cy="0"/>
          <a:chOff x="0" y="0"/>
          <a:chExt cx="0" cy="0"/>
        </a:xfrm>
      </p:grpSpPr>
      <p:sp>
        <p:nvSpPr>
          <p:cNvPr id="8" name="7 Título"/>
          <p:cNvSpPr>
            <a:spLocks noGrp="1"/>
          </p:cNvSpPr>
          <p:nvPr>
            <p:ph type="ctrTitle"/>
          </p:nvPr>
        </p:nvSpPr>
        <p:spPr>
          <a:xfrm>
            <a:off x="2286000" y="3124200"/>
            <a:ext cx="6172200" cy="1894362"/>
          </a:xfrm>
        </p:spPr>
        <p:txBody>
          <a:bodyPr/>
          <a:lstStyle>
            <a:lvl1pPr>
              <a:defRPr b="1"/>
            </a:lvl1pPr>
          </a:lstStyle>
          <a:p>
            <a:r>
              <a:rPr kumimoji="0" lang="es-ES" smtClean="0"/>
              <a:t>Haga clic para modificar el estilo de título del patrón</a:t>
            </a:r>
            <a:endParaRPr kumimoji="0" lang="en-US"/>
          </a:p>
        </p:txBody>
      </p:sp>
      <p:sp>
        <p:nvSpPr>
          <p:cNvPr id="9" name="8 Subtítulo"/>
          <p:cNvSpPr>
            <a:spLocks noGrp="1"/>
          </p:cNvSpPr>
          <p:nvPr>
            <p:ph type="subTitle" idx="1"/>
          </p:nvPr>
        </p:nvSpPr>
        <p:spPr>
          <a:xfrm>
            <a:off x="2286000" y="5003322"/>
            <a:ext cx="6172200" cy="1371600"/>
          </a:xfrm>
        </p:spPr>
        <p:txBody>
          <a:bodyPr/>
          <a:lstStyle>
            <a:lvl1pPr marL="0" indent="0" algn="l">
              <a:buNone/>
              <a:defRPr sz="1800" b="1">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s-ES" smtClean="0"/>
              <a:t>Haga clic para modificar el estilo de subtítulo del patrón</a:t>
            </a:r>
            <a:endParaRPr kumimoji="0" lang="en-US"/>
          </a:p>
        </p:txBody>
      </p:sp>
      <p:sp>
        <p:nvSpPr>
          <p:cNvPr id="28" name="27 Marcador de fecha"/>
          <p:cNvSpPr>
            <a:spLocks noGrp="1"/>
          </p:cNvSpPr>
          <p:nvPr>
            <p:ph type="dt" sz="half" idx="10"/>
          </p:nvPr>
        </p:nvSpPr>
        <p:spPr bwMode="auto">
          <a:xfrm rot="5400000">
            <a:off x="7764621" y="1174097"/>
            <a:ext cx="2286000" cy="381000"/>
          </a:xfrm>
        </p:spPr>
        <p:txBody>
          <a:bodyPr/>
          <a:lstStyle/>
          <a:p>
            <a:fld id="{E32E2197-6AE7-4480-8F06-E612875951C2}" type="datetimeFigureOut">
              <a:rPr lang="es-MX" smtClean="0"/>
              <a:pPr/>
              <a:t>06/07/2015</a:t>
            </a:fld>
            <a:endParaRPr lang="es-MX"/>
          </a:p>
        </p:txBody>
      </p:sp>
      <p:sp>
        <p:nvSpPr>
          <p:cNvPr id="17" name="16 Marcador de pie de página"/>
          <p:cNvSpPr>
            <a:spLocks noGrp="1"/>
          </p:cNvSpPr>
          <p:nvPr>
            <p:ph type="ftr" sz="quarter" idx="11"/>
          </p:nvPr>
        </p:nvSpPr>
        <p:spPr bwMode="auto">
          <a:xfrm rot="5400000">
            <a:off x="7077269" y="4181669"/>
            <a:ext cx="3657600" cy="384048"/>
          </a:xfrm>
        </p:spPr>
        <p:txBody>
          <a:bodyPr/>
          <a:lstStyle/>
          <a:p>
            <a:endParaRPr lang="es-MX"/>
          </a:p>
        </p:txBody>
      </p:sp>
      <p:sp>
        <p:nvSpPr>
          <p:cNvPr id="10" name="9 Rectángulo"/>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11 Rectángulo"/>
          <p:cNvSpPr/>
          <p:nvPr/>
        </p:nvSpPr>
        <p:spPr bwMode="auto">
          <a:xfrm>
            <a:off x="276336" y="0"/>
            <a:ext cx="104664"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4" name="13 Rectángulo"/>
          <p:cNvSpPr/>
          <p:nvPr/>
        </p:nvSpPr>
        <p:spPr bwMode="auto">
          <a:xfrm>
            <a:off x="990600" y="0"/>
            <a:ext cx="181872"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9" name="18 Rectángulo"/>
          <p:cNvSpPr/>
          <p:nvPr/>
        </p:nvSpPr>
        <p:spPr bwMode="auto">
          <a:xfrm>
            <a:off x="1141320" y="0"/>
            <a:ext cx="230280"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10 Conector recto"/>
          <p:cNvSpPr>
            <a:spLocks noChangeShapeType="1"/>
          </p:cNvSpPr>
          <p:nvPr/>
        </p:nvSpPr>
        <p:spPr bwMode="auto">
          <a:xfrm>
            <a:off x="106344"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8" name="17 Conector recto"/>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0" name="19 Conector recto"/>
          <p:cNvSpPr>
            <a:spLocks noChangeShapeType="1"/>
          </p:cNvSpPr>
          <p:nvPr/>
        </p:nvSpPr>
        <p:spPr bwMode="auto">
          <a:xfrm>
            <a:off x="854112"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6" name="15 Conector recto"/>
          <p:cNvSpPr>
            <a:spLocks noChangeShapeType="1"/>
          </p:cNvSpPr>
          <p:nvPr/>
        </p:nvSpPr>
        <p:spPr bwMode="auto">
          <a:xfrm>
            <a:off x="172664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5" name="14 Conector recto"/>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2" name="21 Conector recto"/>
          <p:cNvSpPr>
            <a:spLocks noChangeShapeType="1"/>
          </p:cNvSpPr>
          <p:nvPr/>
        </p:nvSpPr>
        <p:spPr bwMode="auto">
          <a:xfrm>
            <a:off x="9113856"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7" name="26 Rectángulo"/>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1" name="20 Elipse"/>
          <p:cNvSpPr/>
          <p:nvPr/>
        </p:nvSpPr>
        <p:spPr bwMode="auto">
          <a:xfrm>
            <a:off x="609600" y="3429000"/>
            <a:ext cx="1295400" cy="1295400"/>
          </a:xfrm>
          <a:prstGeom prst="ellipse">
            <a:avLst/>
          </a:prstGeom>
          <a:solidFill>
            <a:schemeClr val="accent1"/>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22 Elipse"/>
          <p:cNvSpPr/>
          <p:nvPr/>
        </p:nvSpPr>
        <p:spPr bwMode="auto">
          <a:xfrm>
            <a:off x="1309632" y="4866752"/>
            <a:ext cx="641424" cy="641424"/>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4" name="23 Elipse"/>
          <p:cNvSpPr/>
          <p:nvPr/>
        </p:nvSpPr>
        <p:spPr bwMode="auto">
          <a:xfrm>
            <a:off x="1091080" y="5500632"/>
            <a:ext cx="137160" cy="13716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6" name="25 Elipse"/>
          <p:cNvSpPr/>
          <p:nvPr/>
        </p:nvSpPr>
        <p:spPr bwMode="auto">
          <a:xfrm>
            <a:off x="1664208" y="5788152"/>
            <a:ext cx="274320" cy="27432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5" name="24 Elipse"/>
          <p:cNvSpPr/>
          <p:nvPr/>
        </p:nvSpPr>
        <p:spPr>
          <a:xfrm>
            <a:off x="1905000" y="4495800"/>
            <a:ext cx="365760" cy="36576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9" name="28 Marcador de número de diapositiva"/>
          <p:cNvSpPr>
            <a:spLocks noGrp="1"/>
          </p:cNvSpPr>
          <p:nvPr>
            <p:ph type="sldNum" sz="quarter" idx="12"/>
          </p:nvPr>
        </p:nvSpPr>
        <p:spPr bwMode="auto">
          <a:xfrm>
            <a:off x="1325544" y="4928702"/>
            <a:ext cx="609600" cy="517524"/>
          </a:xfrm>
        </p:spPr>
        <p:txBody>
          <a:bodyPr/>
          <a:lstStyle/>
          <a:p>
            <a:fld id="{301A2A06-8799-443C-B69C-7C6F4B08313C}" type="slidenum">
              <a:rPr lang="es-MX" smtClean="0"/>
              <a:pPr/>
              <a:t>‹Nº›</a:t>
            </a:fld>
            <a:endParaRPr lang="es-MX"/>
          </a:p>
        </p:txBody>
      </p:sp>
    </p:spTree>
  </p:cSld>
  <p:clrMapOvr>
    <a:overrideClrMapping bg1="lt1" tx1="dk1" bg2="lt2" tx2="dk2" accent1="accent1" accent2="accent2" accent3="accent3" accent4="accent4" accent5="accent5" accent6="accent6" hlink="hlink" folHlink="folHlink"/>
  </p:clrMapOvr>
  <mc:AlternateContent xmlns:mc="http://schemas.openxmlformats.org/markup-compatibility/2006">
    <mc:Choice xmlns:p14="http://schemas.microsoft.com/office/powerpoint/2010/main" xmlns="" Requires="p14">
      <p:transition spd="slow">
        <p14:flash/>
      </p:transition>
    </mc:Choice>
    <mc:Fallback>
      <p:transition spd="slow">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kumimoji="0" lang="es-ES" smtClean="0"/>
              <a:t>Haga clic para modificar el estilo de título del patrón</a:t>
            </a:r>
            <a:endParaRPr kumimoji="0" lang="en-US"/>
          </a:p>
        </p:txBody>
      </p:sp>
      <p:sp>
        <p:nvSpPr>
          <p:cNvPr id="8" name="7 Marcador de contenido"/>
          <p:cNvSpPr>
            <a:spLocks noGrp="1"/>
          </p:cNvSpPr>
          <p:nvPr>
            <p:ph sz="quarter" idx="1"/>
          </p:nvPr>
        </p:nvSpPr>
        <p:spPr>
          <a:xfrm>
            <a:off x="457200" y="1600200"/>
            <a:ext cx="7467600" cy="4873752"/>
          </a:xfrm>
        </p:spPr>
        <p:txBody>
          <a:body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7" name="6 Marcador de fecha"/>
          <p:cNvSpPr>
            <a:spLocks noGrp="1"/>
          </p:cNvSpPr>
          <p:nvPr>
            <p:ph type="dt" sz="half" idx="14"/>
          </p:nvPr>
        </p:nvSpPr>
        <p:spPr/>
        <p:txBody>
          <a:bodyPr rtlCol="0"/>
          <a:lstStyle/>
          <a:p>
            <a:fld id="{E32E2197-6AE7-4480-8F06-E612875951C2}" type="datetimeFigureOut">
              <a:rPr lang="es-MX" smtClean="0"/>
              <a:pPr/>
              <a:t>06/07/2015</a:t>
            </a:fld>
            <a:endParaRPr lang="es-MX"/>
          </a:p>
        </p:txBody>
      </p:sp>
      <p:sp>
        <p:nvSpPr>
          <p:cNvPr id="9" name="8 Marcador de número de diapositiva"/>
          <p:cNvSpPr>
            <a:spLocks noGrp="1"/>
          </p:cNvSpPr>
          <p:nvPr>
            <p:ph type="sldNum" sz="quarter" idx="15"/>
          </p:nvPr>
        </p:nvSpPr>
        <p:spPr/>
        <p:txBody>
          <a:bodyPr rtlCol="0"/>
          <a:lstStyle/>
          <a:p>
            <a:fld id="{301A2A06-8799-443C-B69C-7C6F4B08313C}" type="slidenum">
              <a:rPr lang="es-MX" smtClean="0"/>
              <a:pPr/>
              <a:t>‹Nº›</a:t>
            </a:fld>
            <a:endParaRPr lang="es-MX"/>
          </a:p>
        </p:txBody>
      </p:sp>
      <p:sp>
        <p:nvSpPr>
          <p:cNvPr id="10" name="9 Marcador de pie de página"/>
          <p:cNvSpPr>
            <a:spLocks noGrp="1"/>
          </p:cNvSpPr>
          <p:nvPr>
            <p:ph type="ftr" sz="quarter" idx="16"/>
          </p:nvPr>
        </p:nvSpPr>
        <p:spPr/>
        <p:txBody>
          <a:bodyPr rtlCol="0"/>
          <a:lstStyle/>
          <a:p>
            <a:endParaRPr lang="es-MX"/>
          </a:p>
        </p:txBody>
      </p:sp>
    </p:spTree>
  </p:cSld>
  <p:clrMapOvr>
    <a:masterClrMapping/>
  </p:clrMapOvr>
  <mc:AlternateContent xmlns:mc="http://schemas.openxmlformats.org/markup-compatibility/2006">
    <mc:Choice xmlns:p14="http://schemas.microsoft.com/office/powerpoint/2010/main" xmlns="" Requires="p14">
      <p:transition spd="slow">
        <p14:flash/>
      </p:transition>
    </mc:Choice>
    <mc:Fallback>
      <p:transition spd="slow">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bg>
      <p:bgRef idx="1001">
        <a:schemeClr val="bg2"/>
      </p:bgRef>
    </p:bg>
    <p:spTree>
      <p:nvGrpSpPr>
        <p:cNvPr id="1" name=""/>
        <p:cNvGrpSpPr/>
        <p:nvPr/>
      </p:nvGrpSpPr>
      <p:grpSpPr>
        <a:xfrm>
          <a:off x="0" y="0"/>
          <a:ext cx="0" cy="0"/>
          <a:chOff x="0" y="0"/>
          <a:chExt cx="0" cy="0"/>
        </a:xfrm>
      </p:grpSpPr>
      <p:sp>
        <p:nvSpPr>
          <p:cNvPr id="2" name="1 Título"/>
          <p:cNvSpPr>
            <a:spLocks noGrp="1"/>
          </p:cNvSpPr>
          <p:nvPr>
            <p:ph type="title"/>
          </p:nvPr>
        </p:nvSpPr>
        <p:spPr>
          <a:xfrm>
            <a:off x="2286000" y="2895600"/>
            <a:ext cx="6172200" cy="2053590"/>
          </a:xfrm>
        </p:spPr>
        <p:txBody>
          <a:bodyPr/>
          <a:lstStyle>
            <a:lvl1pPr algn="l">
              <a:buNone/>
              <a:defRPr sz="3000" b="1" cap="small" baseline="0"/>
            </a:lvl1pPr>
          </a:lstStyle>
          <a:p>
            <a:r>
              <a:rPr kumimoji="0" lang="es-ES" smtClean="0"/>
              <a:t>Haga clic para modificar el estilo de título del patrón</a:t>
            </a:r>
            <a:endParaRPr kumimoji="0" lang="en-US"/>
          </a:p>
        </p:txBody>
      </p:sp>
      <p:sp>
        <p:nvSpPr>
          <p:cNvPr id="3" name="2 Marcador de texto"/>
          <p:cNvSpPr>
            <a:spLocks noGrp="1"/>
          </p:cNvSpPr>
          <p:nvPr>
            <p:ph type="body" idx="1"/>
          </p:nvPr>
        </p:nvSpPr>
        <p:spPr>
          <a:xfrm>
            <a:off x="2286000" y="5010150"/>
            <a:ext cx="6172200" cy="1371600"/>
          </a:xfrm>
        </p:spPr>
        <p:txBody>
          <a:bodyPr anchor="t"/>
          <a:lstStyle>
            <a:lvl1pPr marL="0" indent="0">
              <a:buNone/>
              <a:defRPr sz="1800" b="1">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s-ES" smtClean="0"/>
              <a:t>Haga clic para modificar el estilo de texto del patrón</a:t>
            </a:r>
          </a:p>
        </p:txBody>
      </p:sp>
      <p:sp>
        <p:nvSpPr>
          <p:cNvPr id="4" name="3 Marcador de fecha"/>
          <p:cNvSpPr>
            <a:spLocks noGrp="1"/>
          </p:cNvSpPr>
          <p:nvPr>
            <p:ph type="dt" sz="half" idx="10"/>
          </p:nvPr>
        </p:nvSpPr>
        <p:spPr bwMode="auto">
          <a:xfrm rot="5400000">
            <a:off x="7763256" y="1170432"/>
            <a:ext cx="2286000" cy="381000"/>
          </a:xfrm>
        </p:spPr>
        <p:txBody>
          <a:bodyPr/>
          <a:lstStyle/>
          <a:p>
            <a:fld id="{E32E2197-6AE7-4480-8F06-E612875951C2}" type="datetimeFigureOut">
              <a:rPr lang="es-MX" smtClean="0"/>
              <a:pPr/>
              <a:t>06/07/2015</a:t>
            </a:fld>
            <a:endParaRPr lang="es-MX"/>
          </a:p>
        </p:txBody>
      </p:sp>
      <p:sp>
        <p:nvSpPr>
          <p:cNvPr id="5" name="4 Marcador de pie de página"/>
          <p:cNvSpPr>
            <a:spLocks noGrp="1"/>
          </p:cNvSpPr>
          <p:nvPr>
            <p:ph type="ftr" sz="quarter" idx="11"/>
          </p:nvPr>
        </p:nvSpPr>
        <p:spPr bwMode="auto">
          <a:xfrm rot="5400000">
            <a:off x="7077456" y="4178808"/>
            <a:ext cx="3657600" cy="384048"/>
          </a:xfrm>
        </p:spPr>
        <p:txBody>
          <a:bodyPr/>
          <a:lstStyle/>
          <a:p>
            <a:endParaRPr lang="es-MX"/>
          </a:p>
        </p:txBody>
      </p:sp>
      <p:sp>
        <p:nvSpPr>
          <p:cNvPr id="9" name="8 Rectángulo"/>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9 Rectángulo"/>
          <p:cNvSpPr/>
          <p:nvPr/>
        </p:nvSpPr>
        <p:spPr bwMode="auto">
          <a:xfrm>
            <a:off x="276336" y="0"/>
            <a:ext cx="104664"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10 Rectángulo"/>
          <p:cNvSpPr/>
          <p:nvPr/>
        </p:nvSpPr>
        <p:spPr bwMode="auto">
          <a:xfrm>
            <a:off x="990600" y="0"/>
            <a:ext cx="181872"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11 Rectángulo"/>
          <p:cNvSpPr/>
          <p:nvPr/>
        </p:nvSpPr>
        <p:spPr bwMode="auto">
          <a:xfrm>
            <a:off x="1141320" y="0"/>
            <a:ext cx="230280"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12 Conector recto"/>
          <p:cNvSpPr>
            <a:spLocks noChangeShapeType="1"/>
          </p:cNvSpPr>
          <p:nvPr/>
        </p:nvSpPr>
        <p:spPr bwMode="auto">
          <a:xfrm>
            <a:off x="106344"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13 Conector recto"/>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5" name="14 Conector recto"/>
          <p:cNvSpPr>
            <a:spLocks noChangeShapeType="1"/>
          </p:cNvSpPr>
          <p:nvPr/>
        </p:nvSpPr>
        <p:spPr bwMode="auto">
          <a:xfrm>
            <a:off x="854112"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6" name="15 Conector recto"/>
          <p:cNvSpPr>
            <a:spLocks noChangeShapeType="1"/>
          </p:cNvSpPr>
          <p:nvPr/>
        </p:nvSpPr>
        <p:spPr bwMode="auto">
          <a:xfrm>
            <a:off x="172664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7" name="16 Conector recto"/>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8" name="17 Rectángulo"/>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9" name="18 Elipse"/>
          <p:cNvSpPr/>
          <p:nvPr/>
        </p:nvSpPr>
        <p:spPr bwMode="auto">
          <a:xfrm>
            <a:off x="609600" y="3429000"/>
            <a:ext cx="1295400" cy="129540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0" name="19 Elipse"/>
          <p:cNvSpPr/>
          <p:nvPr/>
        </p:nvSpPr>
        <p:spPr bwMode="auto">
          <a:xfrm>
            <a:off x="1324704" y="4866752"/>
            <a:ext cx="641424" cy="641424"/>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1" name="20 Elipse"/>
          <p:cNvSpPr/>
          <p:nvPr/>
        </p:nvSpPr>
        <p:spPr bwMode="auto">
          <a:xfrm>
            <a:off x="1091080" y="5500632"/>
            <a:ext cx="137160" cy="13716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2" name="21 Elipse"/>
          <p:cNvSpPr/>
          <p:nvPr/>
        </p:nvSpPr>
        <p:spPr bwMode="auto">
          <a:xfrm>
            <a:off x="1664208" y="5791200"/>
            <a:ext cx="274320" cy="27432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22 Elipse"/>
          <p:cNvSpPr/>
          <p:nvPr/>
        </p:nvSpPr>
        <p:spPr bwMode="auto">
          <a:xfrm>
            <a:off x="1879040" y="4479888"/>
            <a:ext cx="365760" cy="36576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6" name="25 Conector recto"/>
          <p:cNvSpPr>
            <a:spLocks noChangeShapeType="1"/>
          </p:cNvSpPr>
          <p:nvPr/>
        </p:nvSpPr>
        <p:spPr bwMode="auto">
          <a:xfrm>
            <a:off x="9097944"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6" name="5 Marcador de número de diapositiva"/>
          <p:cNvSpPr>
            <a:spLocks noGrp="1"/>
          </p:cNvSpPr>
          <p:nvPr>
            <p:ph type="sldNum" sz="quarter" idx="12"/>
          </p:nvPr>
        </p:nvSpPr>
        <p:spPr bwMode="auto">
          <a:xfrm>
            <a:off x="1340616" y="4928702"/>
            <a:ext cx="609600" cy="517524"/>
          </a:xfrm>
        </p:spPr>
        <p:txBody>
          <a:bodyPr/>
          <a:lstStyle/>
          <a:p>
            <a:fld id="{301A2A06-8799-443C-B69C-7C6F4B08313C}" type="slidenum">
              <a:rPr lang="es-MX" smtClean="0"/>
              <a:pPr/>
              <a:t>‹Nº›</a:t>
            </a:fld>
            <a:endParaRPr lang="es-MX"/>
          </a:p>
        </p:txBody>
      </p:sp>
    </p:spTree>
  </p:cSld>
  <p:clrMapOvr>
    <a:overrideClrMapping bg1="dk1" tx1="lt1" bg2="dk2" tx2="lt2" accent1="accent1" accent2="accent2" accent3="accent3" accent4="accent4" accent5="accent5" accent6="accent6" hlink="hlink" folHlink="folHlink"/>
  </p:clrMapOvr>
  <mc:AlternateContent xmlns:mc="http://schemas.openxmlformats.org/markup-compatibility/2006">
    <mc:Choice xmlns:p14="http://schemas.microsoft.com/office/powerpoint/2010/main" xmlns="" Requires="p14">
      <p:transition spd="slow">
        <p14:flash/>
      </p:transition>
    </mc:Choice>
    <mc:Fallback>
      <p:transition spd="slow">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kumimoji="0" lang="es-ES" smtClean="0"/>
              <a:t>Haga clic para modificar el estilo de título del patrón</a:t>
            </a:r>
            <a:endParaRPr kumimoji="0" lang="en-US"/>
          </a:p>
        </p:txBody>
      </p:sp>
      <p:sp>
        <p:nvSpPr>
          <p:cNvPr id="5" name="4 Marcador de fecha"/>
          <p:cNvSpPr>
            <a:spLocks noGrp="1"/>
          </p:cNvSpPr>
          <p:nvPr>
            <p:ph type="dt" sz="half" idx="10"/>
          </p:nvPr>
        </p:nvSpPr>
        <p:spPr/>
        <p:txBody>
          <a:bodyPr/>
          <a:lstStyle/>
          <a:p>
            <a:fld id="{E32E2197-6AE7-4480-8F06-E612875951C2}" type="datetimeFigureOut">
              <a:rPr lang="es-MX" smtClean="0"/>
              <a:pPr/>
              <a:t>06/07/2015</a:t>
            </a:fld>
            <a:endParaRPr lang="es-MX"/>
          </a:p>
        </p:txBody>
      </p:sp>
      <p:sp>
        <p:nvSpPr>
          <p:cNvPr id="6" name="5 Marcador de pie de página"/>
          <p:cNvSpPr>
            <a:spLocks noGrp="1"/>
          </p:cNvSpPr>
          <p:nvPr>
            <p:ph type="ftr" sz="quarter" idx="11"/>
          </p:nvPr>
        </p:nvSpPr>
        <p:spPr/>
        <p:txBody>
          <a:bodyPr/>
          <a:lstStyle/>
          <a:p>
            <a:endParaRPr lang="es-MX"/>
          </a:p>
        </p:txBody>
      </p:sp>
      <p:sp>
        <p:nvSpPr>
          <p:cNvPr id="7" name="6 Marcador de número de diapositiva"/>
          <p:cNvSpPr>
            <a:spLocks noGrp="1"/>
          </p:cNvSpPr>
          <p:nvPr>
            <p:ph type="sldNum" sz="quarter" idx="12"/>
          </p:nvPr>
        </p:nvSpPr>
        <p:spPr/>
        <p:txBody>
          <a:bodyPr/>
          <a:lstStyle/>
          <a:p>
            <a:fld id="{301A2A06-8799-443C-B69C-7C6F4B08313C}" type="slidenum">
              <a:rPr lang="es-MX" smtClean="0"/>
              <a:pPr/>
              <a:t>‹Nº›</a:t>
            </a:fld>
            <a:endParaRPr lang="es-MX"/>
          </a:p>
        </p:txBody>
      </p:sp>
      <p:sp>
        <p:nvSpPr>
          <p:cNvPr id="9" name="8 Marcador de contenido"/>
          <p:cNvSpPr>
            <a:spLocks noGrp="1"/>
          </p:cNvSpPr>
          <p:nvPr>
            <p:ph sz="quarter" idx="1"/>
          </p:nvPr>
        </p:nvSpPr>
        <p:spPr>
          <a:xfrm>
            <a:off x="457200" y="1600200"/>
            <a:ext cx="3657600" cy="4572000"/>
          </a:xfrm>
        </p:spPr>
        <p:txBody>
          <a:body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11" name="10 Marcador de contenido"/>
          <p:cNvSpPr>
            <a:spLocks noGrp="1"/>
          </p:cNvSpPr>
          <p:nvPr>
            <p:ph sz="quarter" idx="2"/>
          </p:nvPr>
        </p:nvSpPr>
        <p:spPr>
          <a:xfrm>
            <a:off x="4270248" y="1600200"/>
            <a:ext cx="3657600" cy="4572000"/>
          </a:xfrm>
        </p:spPr>
        <p:txBody>
          <a:body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Tree>
  </p:cSld>
  <p:clrMapOvr>
    <a:masterClrMapping/>
  </p:clrMapOvr>
  <mc:AlternateContent xmlns:mc="http://schemas.openxmlformats.org/markup-compatibility/2006">
    <mc:Choice xmlns:p14="http://schemas.microsoft.com/office/powerpoint/2010/main" xmlns="" Requires="p14">
      <p:transition spd="slow">
        <p14:flash/>
      </p:transition>
    </mc:Choice>
    <mc:Fallback>
      <p:transition spd="slow">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7543800" cy="1143000"/>
          </a:xfrm>
        </p:spPr>
        <p:txBody>
          <a:bodyPr anchor="b"/>
          <a:lstStyle>
            <a:lvl1pPr>
              <a:defRPr/>
            </a:lvl1pPr>
          </a:lstStyle>
          <a:p>
            <a:r>
              <a:rPr kumimoji="0" lang="es-ES" smtClean="0"/>
              <a:t>Haga clic para modificar el estilo de título del patrón</a:t>
            </a:r>
            <a:endParaRPr kumimoji="0" lang="en-US"/>
          </a:p>
        </p:txBody>
      </p:sp>
      <p:sp>
        <p:nvSpPr>
          <p:cNvPr id="7" name="6 Marcador de fecha"/>
          <p:cNvSpPr>
            <a:spLocks noGrp="1"/>
          </p:cNvSpPr>
          <p:nvPr>
            <p:ph type="dt" sz="half" idx="10"/>
          </p:nvPr>
        </p:nvSpPr>
        <p:spPr/>
        <p:txBody>
          <a:bodyPr/>
          <a:lstStyle/>
          <a:p>
            <a:fld id="{E32E2197-6AE7-4480-8F06-E612875951C2}" type="datetimeFigureOut">
              <a:rPr lang="es-MX" smtClean="0"/>
              <a:pPr/>
              <a:t>06/07/2015</a:t>
            </a:fld>
            <a:endParaRPr lang="es-MX"/>
          </a:p>
        </p:txBody>
      </p:sp>
      <p:sp>
        <p:nvSpPr>
          <p:cNvPr id="8" name="7 Marcador de pie de página"/>
          <p:cNvSpPr>
            <a:spLocks noGrp="1"/>
          </p:cNvSpPr>
          <p:nvPr>
            <p:ph type="ftr" sz="quarter" idx="11"/>
          </p:nvPr>
        </p:nvSpPr>
        <p:spPr/>
        <p:txBody>
          <a:bodyPr/>
          <a:lstStyle/>
          <a:p>
            <a:endParaRPr lang="es-MX"/>
          </a:p>
        </p:txBody>
      </p:sp>
      <p:sp>
        <p:nvSpPr>
          <p:cNvPr id="9" name="8 Marcador de número de diapositiva"/>
          <p:cNvSpPr>
            <a:spLocks noGrp="1"/>
          </p:cNvSpPr>
          <p:nvPr>
            <p:ph type="sldNum" sz="quarter" idx="12"/>
          </p:nvPr>
        </p:nvSpPr>
        <p:spPr/>
        <p:txBody>
          <a:bodyPr/>
          <a:lstStyle/>
          <a:p>
            <a:fld id="{301A2A06-8799-443C-B69C-7C6F4B08313C}" type="slidenum">
              <a:rPr lang="es-MX" smtClean="0"/>
              <a:pPr/>
              <a:t>‹Nº›</a:t>
            </a:fld>
            <a:endParaRPr lang="es-MX"/>
          </a:p>
        </p:txBody>
      </p:sp>
      <p:sp>
        <p:nvSpPr>
          <p:cNvPr id="11" name="10 Marcador de contenido"/>
          <p:cNvSpPr>
            <a:spLocks noGrp="1"/>
          </p:cNvSpPr>
          <p:nvPr>
            <p:ph sz="quarter" idx="2"/>
          </p:nvPr>
        </p:nvSpPr>
        <p:spPr>
          <a:xfrm>
            <a:off x="457200" y="2362200"/>
            <a:ext cx="3657600" cy="3886200"/>
          </a:xfrm>
        </p:spPr>
        <p:txBody>
          <a:body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13" name="12 Marcador de contenido"/>
          <p:cNvSpPr>
            <a:spLocks noGrp="1"/>
          </p:cNvSpPr>
          <p:nvPr>
            <p:ph sz="quarter" idx="4"/>
          </p:nvPr>
        </p:nvSpPr>
        <p:spPr>
          <a:xfrm>
            <a:off x="4371975" y="2362200"/>
            <a:ext cx="3657600" cy="3886200"/>
          </a:xfrm>
        </p:spPr>
        <p:txBody>
          <a:body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12" name="11 Marcador de texto"/>
          <p:cNvSpPr>
            <a:spLocks noGrp="1"/>
          </p:cNvSpPr>
          <p:nvPr>
            <p:ph type="body" sz="quarter" idx="1"/>
          </p:nvPr>
        </p:nvSpPr>
        <p:spPr>
          <a:xfrm>
            <a:off x="4572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eaLnBrk="1" latinLnBrk="0" hangingPunct="1"/>
            <a:r>
              <a:rPr kumimoji="0" lang="es-ES" smtClean="0"/>
              <a:t>Haga clic para modificar el estilo de texto del patrón</a:t>
            </a:r>
          </a:p>
        </p:txBody>
      </p:sp>
      <p:sp>
        <p:nvSpPr>
          <p:cNvPr id="14" name="13 Marcador de texto"/>
          <p:cNvSpPr>
            <a:spLocks noGrp="1"/>
          </p:cNvSpPr>
          <p:nvPr>
            <p:ph type="body" sz="quarter" idx="3"/>
          </p:nvPr>
        </p:nvSpPr>
        <p:spPr>
          <a:xfrm>
            <a:off x="43434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eaLnBrk="1" latinLnBrk="0" hangingPunct="1"/>
            <a:r>
              <a:rPr kumimoji="0" lang="es-ES" smtClean="0"/>
              <a:t>Haga clic para modificar el estilo de texto del patrón</a:t>
            </a:r>
          </a:p>
        </p:txBody>
      </p:sp>
    </p:spTree>
  </p:cSld>
  <p:clrMapOvr>
    <a:masterClrMapping/>
  </p:clrMapOvr>
  <mc:AlternateContent xmlns:mc="http://schemas.openxmlformats.org/markup-compatibility/2006">
    <mc:Choice xmlns:p14="http://schemas.microsoft.com/office/powerpoint/2010/main" xmlns="" Requires="p14">
      <p:transition spd="slow">
        <p14:flash/>
      </p:transition>
    </mc:Choice>
    <mc:Fallback>
      <p:transition spd="slow">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kumimoji="0" lang="es-ES" smtClean="0"/>
              <a:t>Haga clic para modificar el estilo de título del patrón</a:t>
            </a:r>
            <a:endParaRPr kumimoji="0" lang="en-US"/>
          </a:p>
        </p:txBody>
      </p:sp>
      <p:sp>
        <p:nvSpPr>
          <p:cNvPr id="6" name="5 Marcador de fecha"/>
          <p:cNvSpPr>
            <a:spLocks noGrp="1"/>
          </p:cNvSpPr>
          <p:nvPr>
            <p:ph type="dt" sz="half" idx="10"/>
          </p:nvPr>
        </p:nvSpPr>
        <p:spPr/>
        <p:txBody>
          <a:bodyPr rtlCol="0"/>
          <a:lstStyle/>
          <a:p>
            <a:fld id="{E32E2197-6AE7-4480-8F06-E612875951C2}" type="datetimeFigureOut">
              <a:rPr lang="es-MX" smtClean="0"/>
              <a:pPr/>
              <a:t>06/07/2015</a:t>
            </a:fld>
            <a:endParaRPr lang="es-MX"/>
          </a:p>
        </p:txBody>
      </p:sp>
      <p:sp>
        <p:nvSpPr>
          <p:cNvPr id="7" name="6 Marcador de número de diapositiva"/>
          <p:cNvSpPr>
            <a:spLocks noGrp="1"/>
          </p:cNvSpPr>
          <p:nvPr>
            <p:ph type="sldNum" sz="quarter" idx="11"/>
          </p:nvPr>
        </p:nvSpPr>
        <p:spPr/>
        <p:txBody>
          <a:bodyPr rtlCol="0"/>
          <a:lstStyle/>
          <a:p>
            <a:fld id="{301A2A06-8799-443C-B69C-7C6F4B08313C}" type="slidenum">
              <a:rPr lang="es-MX" smtClean="0"/>
              <a:pPr/>
              <a:t>‹Nº›</a:t>
            </a:fld>
            <a:endParaRPr lang="es-MX"/>
          </a:p>
        </p:txBody>
      </p:sp>
      <p:sp>
        <p:nvSpPr>
          <p:cNvPr id="8" name="7 Marcador de pie de página"/>
          <p:cNvSpPr>
            <a:spLocks noGrp="1"/>
          </p:cNvSpPr>
          <p:nvPr>
            <p:ph type="ftr" sz="quarter" idx="12"/>
          </p:nvPr>
        </p:nvSpPr>
        <p:spPr/>
        <p:txBody>
          <a:bodyPr rtlCol="0"/>
          <a:lstStyle/>
          <a:p>
            <a:endParaRPr lang="es-MX"/>
          </a:p>
        </p:txBody>
      </p:sp>
    </p:spTree>
  </p:cSld>
  <p:clrMapOvr>
    <a:masterClrMapping/>
  </p:clrMapOvr>
  <mc:AlternateContent xmlns:mc="http://schemas.openxmlformats.org/markup-compatibility/2006">
    <mc:Choice xmlns:p14="http://schemas.microsoft.com/office/powerpoint/2010/main" xmlns="" Requires="p14">
      <p:transition spd="slow">
        <p14:flash/>
      </p:transition>
    </mc:Choice>
    <mc:Fallback>
      <p:transition spd="slow">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E32E2197-6AE7-4480-8F06-E612875951C2}" type="datetimeFigureOut">
              <a:rPr lang="es-MX" smtClean="0"/>
              <a:pPr/>
              <a:t>06/07/2015</a:t>
            </a:fld>
            <a:endParaRPr lang="es-MX"/>
          </a:p>
        </p:txBody>
      </p:sp>
      <p:sp>
        <p:nvSpPr>
          <p:cNvPr id="3" name="2 Marcador de pie de página"/>
          <p:cNvSpPr>
            <a:spLocks noGrp="1"/>
          </p:cNvSpPr>
          <p:nvPr>
            <p:ph type="ftr" sz="quarter" idx="11"/>
          </p:nvPr>
        </p:nvSpPr>
        <p:spPr/>
        <p:txBody>
          <a:bodyPr/>
          <a:lstStyle/>
          <a:p>
            <a:endParaRPr lang="es-MX"/>
          </a:p>
        </p:txBody>
      </p:sp>
      <p:sp>
        <p:nvSpPr>
          <p:cNvPr id="4" name="3 Marcador de número de diapositiva"/>
          <p:cNvSpPr>
            <a:spLocks noGrp="1"/>
          </p:cNvSpPr>
          <p:nvPr>
            <p:ph type="sldNum" sz="quarter" idx="12"/>
          </p:nvPr>
        </p:nvSpPr>
        <p:spPr/>
        <p:txBody>
          <a:bodyPr/>
          <a:lstStyle/>
          <a:p>
            <a:fld id="{301A2A06-8799-443C-B69C-7C6F4B08313C}" type="slidenum">
              <a:rPr lang="es-MX" smtClean="0"/>
              <a:pPr/>
              <a:t>‹Nº›</a:t>
            </a:fld>
            <a:endParaRPr lang="es-MX"/>
          </a:p>
        </p:txBody>
      </p:sp>
    </p:spTree>
  </p:cSld>
  <p:clrMapOvr>
    <a:masterClrMapping/>
  </p:clrMapOvr>
  <mc:AlternateContent xmlns:mc="http://schemas.openxmlformats.org/markup-compatibility/2006">
    <mc:Choice xmlns:p14="http://schemas.microsoft.com/office/powerpoint/2010/main" xmlns="" Requires="p14">
      <p:transition spd="slow">
        <p14:flash/>
      </p:transition>
    </mc:Choice>
    <mc:Fallback>
      <p:transition spd="slow">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ido con título">
    <p:bg>
      <p:bgRef idx="1001">
        <a:schemeClr val="bg1"/>
      </p:bgRef>
    </p:bg>
    <p:spTree>
      <p:nvGrpSpPr>
        <p:cNvPr id="1" name=""/>
        <p:cNvGrpSpPr/>
        <p:nvPr/>
      </p:nvGrpSpPr>
      <p:grpSpPr>
        <a:xfrm>
          <a:off x="0" y="0"/>
          <a:ext cx="0" cy="0"/>
          <a:chOff x="0" y="0"/>
          <a:chExt cx="0" cy="0"/>
        </a:xfrm>
      </p:grpSpPr>
      <p:sp>
        <p:nvSpPr>
          <p:cNvPr id="10" name="9 Conector recto"/>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 name="1 Título"/>
          <p:cNvSpPr>
            <a:spLocks noGrp="1"/>
          </p:cNvSpPr>
          <p:nvPr>
            <p:ph type="title"/>
          </p:nvPr>
        </p:nvSpPr>
        <p:spPr>
          <a:xfrm rot="5400000">
            <a:off x="3371850" y="3200400"/>
            <a:ext cx="6309360" cy="457200"/>
          </a:xfrm>
        </p:spPr>
        <p:txBody>
          <a:bodyPr anchor="b"/>
          <a:lstStyle>
            <a:lvl1pPr algn="l">
              <a:buNone/>
              <a:defRPr sz="2000" b="1" cap="small" baseline="0"/>
            </a:lvl1pPr>
          </a:lstStyle>
          <a:p>
            <a:r>
              <a:rPr kumimoji="0" lang="es-ES" smtClean="0"/>
              <a:t>Haga clic para modificar el estilo de título del patrón</a:t>
            </a:r>
            <a:endParaRPr kumimoji="0" lang="en-US"/>
          </a:p>
        </p:txBody>
      </p:sp>
      <p:sp>
        <p:nvSpPr>
          <p:cNvPr id="3" name="2 Marcador de texto"/>
          <p:cNvSpPr>
            <a:spLocks noGrp="1"/>
          </p:cNvSpPr>
          <p:nvPr>
            <p:ph type="body" idx="2"/>
          </p:nvPr>
        </p:nvSpPr>
        <p:spPr>
          <a:xfrm>
            <a:off x="6812280" y="274320"/>
            <a:ext cx="1527048" cy="4983480"/>
          </a:xfrm>
        </p:spPr>
        <p:txBody>
          <a:bodyPr/>
          <a:lstStyle>
            <a:lvl1pPr marL="0" indent="0">
              <a:spcBef>
                <a:spcPts val="400"/>
              </a:spcBef>
              <a:spcAft>
                <a:spcPts val="1000"/>
              </a:spcAft>
              <a:buNone/>
              <a:defRPr sz="1200"/>
            </a:lvl1pPr>
            <a:lvl2pPr>
              <a:buNone/>
              <a:defRPr sz="1200"/>
            </a:lvl2pPr>
            <a:lvl3pPr>
              <a:buNone/>
              <a:defRPr sz="1000"/>
            </a:lvl3pPr>
            <a:lvl4pPr>
              <a:buNone/>
              <a:defRPr sz="900"/>
            </a:lvl4pPr>
            <a:lvl5pPr>
              <a:buNone/>
              <a:defRPr sz="900"/>
            </a:lvl5pPr>
          </a:lstStyle>
          <a:p>
            <a:pPr lvl="0" eaLnBrk="1" latinLnBrk="0" hangingPunct="1"/>
            <a:r>
              <a:rPr kumimoji="0" lang="es-ES" smtClean="0"/>
              <a:t>Haga clic para modificar el estilo de texto del patrón</a:t>
            </a:r>
          </a:p>
        </p:txBody>
      </p:sp>
      <p:sp>
        <p:nvSpPr>
          <p:cNvPr id="8" name="7 Conector recto"/>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9" name="8 Conector recto"/>
          <p:cNvSpPr>
            <a:spLocks noChangeShapeType="1"/>
          </p:cNvSpPr>
          <p:nvPr/>
        </p:nvSpPr>
        <p:spPr bwMode="auto">
          <a:xfrm>
            <a:off x="6192296" y="0"/>
            <a:ext cx="0" cy="6858000"/>
          </a:xfrm>
          <a:prstGeom prst="line">
            <a:avLst/>
          </a:prstGeom>
          <a:noFill/>
          <a:ln w="1270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1" name="10 Conector recto"/>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11 Rectángulo"/>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12 Conector recto"/>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13 Elipse"/>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8" name="17 Marcador de contenido"/>
          <p:cNvSpPr>
            <a:spLocks noGrp="1"/>
          </p:cNvSpPr>
          <p:nvPr>
            <p:ph sz="quarter" idx="1"/>
          </p:nvPr>
        </p:nvSpPr>
        <p:spPr>
          <a:xfrm>
            <a:off x="304800" y="274320"/>
            <a:ext cx="5638800" cy="6327648"/>
          </a:xfrm>
        </p:spPr>
        <p:txBody>
          <a:body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21" name="20 Marcador de fecha"/>
          <p:cNvSpPr>
            <a:spLocks noGrp="1"/>
          </p:cNvSpPr>
          <p:nvPr>
            <p:ph type="dt" sz="half" idx="14"/>
          </p:nvPr>
        </p:nvSpPr>
        <p:spPr/>
        <p:txBody>
          <a:bodyPr rtlCol="0"/>
          <a:lstStyle/>
          <a:p>
            <a:fld id="{E32E2197-6AE7-4480-8F06-E612875951C2}" type="datetimeFigureOut">
              <a:rPr lang="es-MX" smtClean="0"/>
              <a:pPr/>
              <a:t>06/07/2015</a:t>
            </a:fld>
            <a:endParaRPr lang="es-MX"/>
          </a:p>
        </p:txBody>
      </p:sp>
      <p:sp>
        <p:nvSpPr>
          <p:cNvPr id="22" name="21 Marcador de número de diapositiva"/>
          <p:cNvSpPr>
            <a:spLocks noGrp="1"/>
          </p:cNvSpPr>
          <p:nvPr>
            <p:ph type="sldNum" sz="quarter" idx="15"/>
          </p:nvPr>
        </p:nvSpPr>
        <p:spPr/>
        <p:txBody>
          <a:bodyPr rtlCol="0"/>
          <a:lstStyle/>
          <a:p>
            <a:fld id="{301A2A06-8799-443C-B69C-7C6F4B08313C}" type="slidenum">
              <a:rPr lang="es-MX" smtClean="0"/>
              <a:pPr/>
              <a:t>‹Nº›</a:t>
            </a:fld>
            <a:endParaRPr lang="es-MX"/>
          </a:p>
        </p:txBody>
      </p:sp>
      <p:sp>
        <p:nvSpPr>
          <p:cNvPr id="23" name="22 Marcador de pie de página"/>
          <p:cNvSpPr>
            <a:spLocks noGrp="1"/>
          </p:cNvSpPr>
          <p:nvPr>
            <p:ph type="ftr" sz="quarter" idx="16"/>
          </p:nvPr>
        </p:nvSpPr>
        <p:spPr/>
        <p:txBody>
          <a:bodyPr rtlCol="0"/>
          <a:lstStyle/>
          <a:p>
            <a:endParaRPr lang="es-MX"/>
          </a:p>
        </p:txBody>
      </p:sp>
    </p:spTree>
  </p:cSld>
  <p:clrMapOvr>
    <a:overrideClrMapping bg1="lt1" tx1="dk1" bg2="lt2" tx2="dk2" accent1="accent1" accent2="accent2" accent3="accent3" accent4="accent4" accent5="accent5" accent6="accent6" hlink="hlink" folHlink="folHlink"/>
  </p:clrMapOvr>
  <mc:AlternateContent xmlns:mc="http://schemas.openxmlformats.org/markup-compatibility/2006">
    <mc:Choice xmlns:p14="http://schemas.microsoft.com/office/powerpoint/2010/main" xmlns="" Requires="p14">
      <p:transition spd="slow">
        <p14:flash/>
      </p:transition>
    </mc:Choice>
    <mc:Fallback>
      <p:transition spd="slow">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spTree>
      <p:nvGrpSpPr>
        <p:cNvPr id="1" name=""/>
        <p:cNvGrpSpPr/>
        <p:nvPr/>
      </p:nvGrpSpPr>
      <p:grpSpPr>
        <a:xfrm>
          <a:off x="0" y="0"/>
          <a:ext cx="0" cy="0"/>
          <a:chOff x="0" y="0"/>
          <a:chExt cx="0" cy="0"/>
        </a:xfrm>
      </p:grpSpPr>
      <p:sp>
        <p:nvSpPr>
          <p:cNvPr id="9" name="8 Conector recto"/>
          <p:cNvSpPr>
            <a:spLocks noChangeShapeType="1"/>
          </p:cNvSpPr>
          <p:nvPr/>
        </p:nvSpPr>
        <p:spPr bwMode="auto">
          <a:xfrm>
            <a:off x="87630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12 Elipse"/>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 name="1 Título"/>
          <p:cNvSpPr>
            <a:spLocks noGrp="1"/>
          </p:cNvSpPr>
          <p:nvPr>
            <p:ph type="title"/>
          </p:nvPr>
        </p:nvSpPr>
        <p:spPr>
          <a:xfrm rot="5400000">
            <a:off x="3350133" y="3200400"/>
            <a:ext cx="6309360" cy="457200"/>
          </a:xfrm>
        </p:spPr>
        <p:txBody>
          <a:bodyPr anchor="b"/>
          <a:lstStyle>
            <a:lvl1pPr algn="l">
              <a:buNone/>
              <a:defRPr sz="2000" b="1"/>
            </a:lvl1pPr>
          </a:lstStyle>
          <a:p>
            <a:r>
              <a:rPr kumimoji="0" lang="es-ES" smtClean="0"/>
              <a:t>Haga clic para modificar el estilo de título del patrón</a:t>
            </a:r>
            <a:endParaRPr kumimoji="0" lang="en-US"/>
          </a:p>
        </p:txBody>
      </p:sp>
      <p:sp>
        <p:nvSpPr>
          <p:cNvPr id="3" name="2 Marcador de posición de imagen"/>
          <p:cNvSpPr>
            <a:spLocks noGrp="1"/>
          </p:cNvSpPr>
          <p:nvPr>
            <p:ph type="pic" idx="1"/>
          </p:nvPr>
        </p:nvSpPr>
        <p:spPr>
          <a:xfrm>
            <a:off x="0" y="0"/>
            <a:ext cx="6172200" cy="6858000"/>
          </a:xfrm>
          <a:solidFill>
            <a:schemeClr val="bg2"/>
          </a:solidFill>
          <a:ln w="1270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lstStyle>
            <a:lvl1pPr marL="0" indent="0">
              <a:buNone/>
              <a:defRPr sz="3200"/>
            </a:lvl1pPr>
          </a:lstStyle>
          <a:p>
            <a:pPr algn="ctr" eaLnBrk="1" latinLnBrk="0" hangingPunct="1">
              <a:buFontTx/>
              <a:buNone/>
            </a:pPr>
            <a:r>
              <a:rPr kumimoji="0" lang="es-ES" smtClean="0"/>
              <a:t>Haga clic en el icono para agregar una imagen</a:t>
            </a:r>
            <a:endParaRPr kumimoji="0" lang="en-US" dirty="0"/>
          </a:p>
        </p:txBody>
      </p:sp>
      <p:sp>
        <p:nvSpPr>
          <p:cNvPr id="4" name="3 Marcador de texto"/>
          <p:cNvSpPr>
            <a:spLocks noGrp="1"/>
          </p:cNvSpPr>
          <p:nvPr>
            <p:ph type="body" sz="half" idx="2"/>
          </p:nvPr>
        </p:nvSpPr>
        <p:spPr>
          <a:xfrm>
            <a:off x="6765798" y="264795"/>
            <a:ext cx="1524000" cy="4956048"/>
          </a:xfrm>
        </p:spPr>
        <p:txBody>
          <a:bodyPr rot="0" spcFirstLastPara="0" vertOverflow="overflow" horzOverflow="overflow" vert="horz" wrap="square" lIns="91440" tIns="45720" rIns="91440" bIns="45720" numCol="1" spcCol="274320" rtlCol="0" fromWordArt="0" anchor="t" anchorCtr="0" forceAA="0" compatLnSpc="1">
            <a:normAutofit/>
          </a:bodyPr>
          <a:lstStyle>
            <a:lvl1pPr marL="0" indent="0">
              <a:spcBef>
                <a:spcPts val="100"/>
              </a:spcBef>
              <a:spcAft>
                <a:spcPts val="400"/>
              </a:spcAft>
              <a:buFontTx/>
              <a:buNone/>
              <a:defRPr sz="1200"/>
            </a:lvl1pPr>
            <a:lvl2pPr>
              <a:defRPr sz="1200"/>
            </a:lvl2pPr>
            <a:lvl3pPr>
              <a:defRPr sz="1000"/>
            </a:lvl3pPr>
            <a:lvl4pPr>
              <a:defRPr sz="900"/>
            </a:lvl4pPr>
            <a:lvl5pPr>
              <a:defRPr sz="900"/>
            </a:lvl5pPr>
          </a:lstStyle>
          <a:p>
            <a:pPr lvl="0" eaLnBrk="1" latinLnBrk="0" hangingPunct="1"/>
            <a:r>
              <a:rPr kumimoji="0" lang="es-ES" smtClean="0"/>
              <a:t>Haga clic para modificar el estilo de texto del patrón</a:t>
            </a:r>
          </a:p>
        </p:txBody>
      </p:sp>
      <p:sp>
        <p:nvSpPr>
          <p:cNvPr id="10" name="9 Conector recto"/>
          <p:cNvSpPr>
            <a:spLocks noChangeShapeType="1"/>
          </p:cNvSpPr>
          <p:nvPr/>
        </p:nvSpPr>
        <p:spPr bwMode="auto">
          <a:xfrm>
            <a:off x="8991600" y="0"/>
            <a:ext cx="0" cy="6858000"/>
          </a:xfrm>
          <a:prstGeom prst="line">
            <a:avLst/>
          </a:prstGeom>
          <a:noFill/>
          <a:ln w="9525" cap="flat" cmpd="sng" algn="ctr">
            <a:solidFill>
              <a:schemeClr val="tx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1" name="10 Rectángulo"/>
          <p:cNvSpPr/>
          <p:nvPr/>
        </p:nvSpPr>
        <p:spPr bwMode="auto">
          <a:xfrm>
            <a:off x="8839200" y="0"/>
            <a:ext cx="304800" cy="6858000"/>
          </a:xfrm>
          <a:prstGeom prst="rect">
            <a:avLst/>
          </a:prstGeom>
          <a:solidFill>
            <a:schemeClr val="accent1">
              <a:tint val="6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11 Conector recto"/>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9" name="18 Conector recto"/>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0" name="19 Conector recto"/>
          <p:cNvSpPr>
            <a:spLocks noChangeShapeType="1"/>
          </p:cNvSpPr>
          <p:nvPr/>
        </p:nvSpPr>
        <p:spPr bwMode="auto">
          <a:xfrm>
            <a:off x="6192296" y="0"/>
            <a:ext cx="0" cy="6858000"/>
          </a:xfrm>
          <a:prstGeom prst="line">
            <a:avLst/>
          </a:prstGeom>
          <a:noFill/>
          <a:ln w="1270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7" name="16 Marcador de fecha"/>
          <p:cNvSpPr>
            <a:spLocks noGrp="1"/>
          </p:cNvSpPr>
          <p:nvPr>
            <p:ph type="dt" sz="half" idx="10"/>
          </p:nvPr>
        </p:nvSpPr>
        <p:spPr/>
        <p:txBody>
          <a:bodyPr rtlCol="0"/>
          <a:lstStyle/>
          <a:p>
            <a:fld id="{E32E2197-6AE7-4480-8F06-E612875951C2}" type="datetimeFigureOut">
              <a:rPr lang="es-MX" smtClean="0"/>
              <a:pPr/>
              <a:t>06/07/2015</a:t>
            </a:fld>
            <a:endParaRPr lang="es-MX"/>
          </a:p>
        </p:txBody>
      </p:sp>
      <p:sp>
        <p:nvSpPr>
          <p:cNvPr id="18" name="17 Marcador de número de diapositiva"/>
          <p:cNvSpPr>
            <a:spLocks noGrp="1"/>
          </p:cNvSpPr>
          <p:nvPr>
            <p:ph type="sldNum" sz="quarter" idx="11"/>
          </p:nvPr>
        </p:nvSpPr>
        <p:spPr/>
        <p:txBody>
          <a:bodyPr rtlCol="0"/>
          <a:lstStyle/>
          <a:p>
            <a:fld id="{301A2A06-8799-443C-B69C-7C6F4B08313C}" type="slidenum">
              <a:rPr lang="es-MX" smtClean="0"/>
              <a:pPr/>
              <a:t>‹Nº›</a:t>
            </a:fld>
            <a:endParaRPr lang="es-MX"/>
          </a:p>
        </p:txBody>
      </p:sp>
      <p:sp>
        <p:nvSpPr>
          <p:cNvPr id="21" name="20 Marcador de pie de página"/>
          <p:cNvSpPr>
            <a:spLocks noGrp="1"/>
          </p:cNvSpPr>
          <p:nvPr>
            <p:ph type="ftr" sz="quarter" idx="12"/>
          </p:nvPr>
        </p:nvSpPr>
        <p:spPr/>
        <p:txBody>
          <a:bodyPr rtlCol="0"/>
          <a:lstStyle/>
          <a:p>
            <a:endParaRPr lang="es-MX"/>
          </a:p>
        </p:txBody>
      </p:sp>
    </p:spTree>
  </p:cSld>
  <p:clrMapOvr>
    <a:masterClrMapping/>
  </p:clrMapOvr>
  <mc:AlternateContent xmlns:mc="http://schemas.openxmlformats.org/markup-compatibility/2006">
    <mc:Choice xmlns:p14="http://schemas.microsoft.com/office/powerpoint/2010/main" xmlns="" Requires="p14">
      <p:transition spd="slow">
        <p14:flash/>
      </p:transition>
    </mc:Choice>
    <mc:Fallback>
      <p:transition spd="slow">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kumimoji="0" lang="es-ES" smtClean="0"/>
              <a:t>Haga clic para modificar el estilo de título del patrón</a:t>
            </a:r>
            <a:endParaRPr kumimoji="0" lang="en-US"/>
          </a:p>
        </p:txBody>
      </p:sp>
      <p:sp>
        <p:nvSpPr>
          <p:cNvPr id="3" name="2 Marcador de texto vertical"/>
          <p:cNvSpPr>
            <a:spLocks noGrp="1"/>
          </p:cNvSpPr>
          <p:nvPr>
            <p:ph type="body" orient="vert" idx="1"/>
          </p:nvPr>
        </p:nvSpPr>
        <p:spPr/>
        <p:txBody>
          <a:bodyPr vert="eaVer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fecha"/>
          <p:cNvSpPr>
            <a:spLocks noGrp="1"/>
          </p:cNvSpPr>
          <p:nvPr>
            <p:ph type="dt" sz="half" idx="10"/>
          </p:nvPr>
        </p:nvSpPr>
        <p:spPr/>
        <p:txBody>
          <a:bodyPr/>
          <a:lstStyle/>
          <a:p>
            <a:fld id="{E32E2197-6AE7-4480-8F06-E612875951C2}" type="datetimeFigureOut">
              <a:rPr lang="es-MX" smtClean="0"/>
              <a:pPr/>
              <a:t>06/07/2015</a:t>
            </a:fld>
            <a:endParaRPr lang="es-MX"/>
          </a:p>
        </p:txBody>
      </p:sp>
      <p:sp>
        <p:nvSpPr>
          <p:cNvPr id="5" name="4 Marcador de pie de página"/>
          <p:cNvSpPr>
            <a:spLocks noGrp="1"/>
          </p:cNvSpPr>
          <p:nvPr>
            <p:ph type="ftr" sz="quarter" idx="11"/>
          </p:nvPr>
        </p:nvSpPr>
        <p:spPr/>
        <p:txBody>
          <a:bodyPr/>
          <a:lstStyle/>
          <a:p>
            <a:endParaRPr lang="es-MX"/>
          </a:p>
        </p:txBody>
      </p:sp>
      <p:sp>
        <p:nvSpPr>
          <p:cNvPr id="6" name="5 Marcador de número de diapositiva"/>
          <p:cNvSpPr>
            <a:spLocks noGrp="1"/>
          </p:cNvSpPr>
          <p:nvPr>
            <p:ph type="sldNum" sz="quarter" idx="12"/>
          </p:nvPr>
        </p:nvSpPr>
        <p:spPr/>
        <p:txBody>
          <a:bodyPr/>
          <a:lstStyle/>
          <a:p>
            <a:fld id="{301A2A06-8799-443C-B69C-7C6F4B08313C}" type="slidenum">
              <a:rPr lang="es-MX" smtClean="0"/>
              <a:pPr/>
              <a:t>‹Nº›</a:t>
            </a:fld>
            <a:endParaRPr lang="es-MX"/>
          </a:p>
        </p:txBody>
      </p:sp>
    </p:spTree>
  </p:cSld>
  <p:clrMapOvr>
    <a:masterClrMapping/>
  </p:clrMapOvr>
  <mc:AlternateContent xmlns:mc="http://schemas.openxmlformats.org/markup-compatibility/2006">
    <mc:Choice xmlns:p14="http://schemas.microsoft.com/office/powerpoint/2010/main" xmlns="" Requires="p14">
      <p:transition spd="slow">
        <p14:flash/>
      </p:transition>
    </mc:Choice>
    <mc:Fallback>
      <p:transition spd="slow">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9"/>
            <a:ext cx="1676400" cy="5851525"/>
          </a:xfrm>
        </p:spPr>
        <p:txBody>
          <a:bodyPr vert="eaVert"/>
          <a:lstStyle/>
          <a:p>
            <a:r>
              <a:rPr kumimoji="0" lang="es-ES" smtClean="0"/>
              <a:t>Haga clic para modificar el estilo de título del patrón</a:t>
            </a:r>
            <a:endParaRPr kumimoji="0" lang="en-US"/>
          </a:p>
        </p:txBody>
      </p:sp>
      <p:sp>
        <p:nvSpPr>
          <p:cNvPr id="3" name="2 Marcador de texto vertical"/>
          <p:cNvSpPr>
            <a:spLocks noGrp="1"/>
          </p:cNvSpPr>
          <p:nvPr>
            <p:ph type="body" orient="vert" idx="1"/>
          </p:nvPr>
        </p:nvSpPr>
        <p:spPr>
          <a:xfrm>
            <a:off x="457200" y="274638"/>
            <a:ext cx="6019800" cy="5851525"/>
          </a:xfrm>
        </p:spPr>
        <p:txBody>
          <a:bodyPr vert="eaVer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fecha"/>
          <p:cNvSpPr>
            <a:spLocks noGrp="1"/>
          </p:cNvSpPr>
          <p:nvPr>
            <p:ph type="dt" sz="half" idx="10"/>
          </p:nvPr>
        </p:nvSpPr>
        <p:spPr/>
        <p:txBody>
          <a:bodyPr/>
          <a:lstStyle/>
          <a:p>
            <a:fld id="{E32E2197-6AE7-4480-8F06-E612875951C2}" type="datetimeFigureOut">
              <a:rPr lang="es-MX" smtClean="0"/>
              <a:pPr/>
              <a:t>06/07/2015</a:t>
            </a:fld>
            <a:endParaRPr lang="es-MX"/>
          </a:p>
        </p:txBody>
      </p:sp>
      <p:sp>
        <p:nvSpPr>
          <p:cNvPr id="5" name="4 Marcador de pie de página"/>
          <p:cNvSpPr>
            <a:spLocks noGrp="1"/>
          </p:cNvSpPr>
          <p:nvPr>
            <p:ph type="ftr" sz="quarter" idx="11"/>
          </p:nvPr>
        </p:nvSpPr>
        <p:spPr/>
        <p:txBody>
          <a:bodyPr/>
          <a:lstStyle/>
          <a:p>
            <a:endParaRPr lang="es-MX"/>
          </a:p>
        </p:txBody>
      </p:sp>
      <p:sp>
        <p:nvSpPr>
          <p:cNvPr id="6" name="5 Marcador de número de diapositiva"/>
          <p:cNvSpPr>
            <a:spLocks noGrp="1"/>
          </p:cNvSpPr>
          <p:nvPr>
            <p:ph type="sldNum" sz="quarter" idx="12"/>
          </p:nvPr>
        </p:nvSpPr>
        <p:spPr/>
        <p:txBody>
          <a:bodyPr/>
          <a:lstStyle/>
          <a:p>
            <a:fld id="{301A2A06-8799-443C-B69C-7C6F4B08313C}" type="slidenum">
              <a:rPr lang="es-MX" smtClean="0"/>
              <a:pPr/>
              <a:t>‹Nº›</a:t>
            </a:fld>
            <a:endParaRPr lang="es-MX"/>
          </a:p>
        </p:txBody>
      </p:sp>
    </p:spTree>
  </p:cSld>
  <p:clrMapOvr>
    <a:masterClrMapping/>
  </p:clrMapOvr>
  <mc:AlternateContent xmlns:mc="http://schemas.openxmlformats.org/markup-compatibility/2006">
    <mc:Choice xmlns:p14="http://schemas.microsoft.com/office/powerpoint/2010/main" xmlns="" Requires="p14">
      <p:transition spd="slow">
        <p14:flash/>
      </p:transition>
    </mc:Choice>
    <mc:Fallback>
      <p:transition spd="slow">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6" name="15 Conector recto"/>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2" name="21 Marcador de título"/>
          <p:cNvSpPr>
            <a:spLocks noGrp="1"/>
          </p:cNvSpPr>
          <p:nvPr>
            <p:ph type="title"/>
          </p:nvPr>
        </p:nvSpPr>
        <p:spPr>
          <a:xfrm>
            <a:off x="457200" y="274638"/>
            <a:ext cx="7467600" cy="1143000"/>
          </a:xfrm>
          <a:prstGeom prst="rect">
            <a:avLst/>
          </a:prstGeom>
        </p:spPr>
        <p:txBody>
          <a:bodyPr vert="horz" anchor="b">
            <a:normAutofit/>
          </a:bodyPr>
          <a:lstStyle/>
          <a:p>
            <a:r>
              <a:rPr kumimoji="0" lang="es-ES" smtClean="0"/>
              <a:t>Haga clic para modificar el estilo de título del patrón</a:t>
            </a:r>
            <a:endParaRPr kumimoji="0" lang="en-US"/>
          </a:p>
        </p:txBody>
      </p:sp>
      <p:sp>
        <p:nvSpPr>
          <p:cNvPr id="13" name="12 Marcador de texto"/>
          <p:cNvSpPr>
            <a:spLocks noGrp="1"/>
          </p:cNvSpPr>
          <p:nvPr>
            <p:ph type="body" idx="1"/>
          </p:nvPr>
        </p:nvSpPr>
        <p:spPr>
          <a:xfrm>
            <a:off x="457200" y="1600200"/>
            <a:ext cx="7467600" cy="4873752"/>
          </a:xfrm>
          <a:prstGeom prst="rect">
            <a:avLst/>
          </a:prstGeom>
        </p:spPr>
        <p:txBody>
          <a:bodyPr vert="horz">
            <a:normAutofit/>
          </a:bodyPr>
          <a:lstStyle/>
          <a:p>
            <a:pPr lvl="0" eaLnBrk="1" latinLnBrk="0" hangingPunct="1"/>
            <a:r>
              <a:rPr kumimoji="0" lang="es-ES" smtClean="0"/>
              <a:t>Haga clic para modificar el estilo de texto del patrón</a:t>
            </a:r>
          </a:p>
          <a:p>
            <a:pPr lvl="1" eaLnBrk="1" latinLnBrk="0" hangingPunct="1"/>
            <a:r>
              <a:rPr kumimoji="0" lang="es-ES" smtClean="0"/>
              <a:t>Segundo nivel</a:t>
            </a:r>
          </a:p>
          <a:p>
            <a:pPr lvl="2" eaLnBrk="1" latinLnBrk="0" hangingPunct="1"/>
            <a:r>
              <a:rPr kumimoji="0" lang="es-ES" smtClean="0"/>
              <a:t>Tercer nivel</a:t>
            </a:r>
          </a:p>
          <a:p>
            <a:pPr lvl="3" eaLnBrk="1" latinLnBrk="0" hangingPunct="1"/>
            <a:r>
              <a:rPr kumimoji="0" lang="es-ES" smtClean="0"/>
              <a:t>Cuarto nivel</a:t>
            </a:r>
          </a:p>
          <a:p>
            <a:pPr lvl="4" eaLnBrk="1" latinLnBrk="0" hangingPunct="1"/>
            <a:r>
              <a:rPr kumimoji="0" lang="es-ES" smtClean="0"/>
              <a:t>Quinto nivel</a:t>
            </a:r>
            <a:endParaRPr kumimoji="0" lang="en-US"/>
          </a:p>
        </p:txBody>
      </p:sp>
      <p:sp>
        <p:nvSpPr>
          <p:cNvPr id="14" name="13 Marcador de fecha"/>
          <p:cNvSpPr>
            <a:spLocks noGrp="1"/>
          </p:cNvSpPr>
          <p:nvPr>
            <p:ph type="dt" sz="half" idx="2"/>
          </p:nvPr>
        </p:nvSpPr>
        <p:spPr>
          <a:xfrm rot="5400000">
            <a:off x="7589520" y="1081851"/>
            <a:ext cx="2011680" cy="384048"/>
          </a:xfrm>
          <a:prstGeom prst="rect">
            <a:avLst/>
          </a:prstGeom>
        </p:spPr>
        <p:txBody>
          <a:bodyPr vert="horz" anchor="ctr" anchorCtr="0"/>
          <a:lstStyle>
            <a:lvl1pPr algn="r" eaLnBrk="1" latinLnBrk="0" hangingPunct="1">
              <a:defRPr kumimoji="0" sz="1200">
                <a:solidFill>
                  <a:schemeClr val="tx2"/>
                </a:solidFill>
              </a:defRPr>
            </a:lvl1pPr>
          </a:lstStyle>
          <a:p>
            <a:fld id="{E32E2197-6AE7-4480-8F06-E612875951C2}" type="datetimeFigureOut">
              <a:rPr lang="es-MX" smtClean="0"/>
              <a:pPr/>
              <a:t>06/07/2015</a:t>
            </a:fld>
            <a:endParaRPr lang="es-MX"/>
          </a:p>
        </p:txBody>
      </p:sp>
      <p:sp>
        <p:nvSpPr>
          <p:cNvPr id="3" name="2 Marcador de pie de página"/>
          <p:cNvSpPr>
            <a:spLocks noGrp="1"/>
          </p:cNvSpPr>
          <p:nvPr>
            <p:ph type="ftr" sz="quarter" idx="3"/>
          </p:nvPr>
        </p:nvSpPr>
        <p:spPr>
          <a:xfrm rot="5400000">
            <a:off x="6990186" y="3737240"/>
            <a:ext cx="3200400" cy="365760"/>
          </a:xfrm>
          <a:prstGeom prst="rect">
            <a:avLst/>
          </a:prstGeom>
        </p:spPr>
        <p:txBody>
          <a:bodyPr vert="horz" anchor="ctr" anchorCtr="0"/>
          <a:lstStyle>
            <a:lvl1pPr algn="l" eaLnBrk="1" latinLnBrk="0" hangingPunct="1">
              <a:defRPr kumimoji="0" sz="1200">
                <a:solidFill>
                  <a:schemeClr val="tx2"/>
                </a:solidFill>
              </a:defRPr>
            </a:lvl1pPr>
          </a:lstStyle>
          <a:p>
            <a:endParaRPr lang="es-MX"/>
          </a:p>
        </p:txBody>
      </p:sp>
      <p:sp>
        <p:nvSpPr>
          <p:cNvPr id="7" name="6 Conector recto"/>
          <p:cNvSpPr>
            <a:spLocks noChangeShapeType="1"/>
          </p:cNvSpPr>
          <p:nvPr/>
        </p:nvSpPr>
        <p:spPr bwMode="auto">
          <a:xfrm>
            <a:off x="76200"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9" name="8 Conector recto"/>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0" name="9 Rectángulo"/>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10 Conector recto"/>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11 Elipse"/>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22 Marcador de número de diapositiva"/>
          <p:cNvSpPr>
            <a:spLocks noGrp="1"/>
          </p:cNvSpPr>
          <p:nvPr>
            <p:ph type="sldNum" sz="quarter" idx="4"/>
          </p:nvPr>
        </p:nvSpPr>
        <p:spPr>
          <a:xfrm>
            <a:off x="8129016" y="5734050"/>
            <a:ext cx="609600" cy="521208"/>
          </a:xfrm>
          <a:prstGeom prst="rect">
            <a:avLst/>
          </a:prstGeom>
        </p:spPr>
        <p:txBody>
          <a:bodyPr vert="horz" anchor="ctr"/>
          <a:lstStyle>
            <a:lvl1pPr algn="ctr" eaLnBrk="1" latinLnBrk="0" hangingPunct="1">
              <a:defRPr kumimoji="0" sz="1400" b="1">
                <a:solidFill>
                  <a:srgbClr val="FFFFFF"/>
                </a:solidFill>
              </a:defRPr>
            </a:lvl1pPr>
          </a:lstStyle>
          <a:p>
            <a:fld id="{301A2A06-8799-443C-B69C-7C6F4B08313C}" type="slidenum">
              <a:rPr lang="es-MX" smtClean="0"/>
              <a:pPr/>
              <a:t>‹Nº›</a:t>
            </a:fld>
            <a:endParaRPr lang="es-MX"/>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mc:Choice xmlns:p14="http://schemas.microsoft.com/office/powerpoint/2010/main" xmlns="" Requires="p14">
      <p:transition spd="slow">
        <p14:flash/>
      </p:transition>
    </mc:Choice>
    <mc:Fallback>
      <p:transition spd="slow">
        <p:fade/>
      </p:transition>
    </mc:Fallback>
  </mc:AlternateContent>
  <p:txStyles>
    <p:titleStyle>
      <a:lvl1pPr algn="l" rtl="0" eaLnBrk="1" latinLnBrk="0" hangingPunct="1">
        <a:spcBef>
          <a:spcPct val="0"/>
        </a:spcBef>
        <a:buNone/>
        <a:defRPr kumimoji="0" sz="3000" b="0" kern="1200" cap="small" baseline="0">
          <a:solidFill>
            <a:schemeClr val="tx2"/>
          </a:solidFill>
          <a:latin typeface="+mj-lt"/>
          <a:ea typeface="+mj-ea"/>
          <a:cs typeface="+mj-cs"/>
        </a:defRPr>
      </a:lvl1pPr>
    </p:titleStyle>
    <p:bodyStyle>
      <a:lvl1pPr marL="274320" indent="-274320" algn="l" rtl="0" eaLnBrk="1" latinLnBrk="0" hangingPunct="1">
        <a:spcBef>
          <a:spcPts val="600"/>
        </a:spcBef>
        <a:buClr>
          <a:schemeClr val="accent1"/>
        </a:buClr>
        <a:buSzPct val="70000"/>
        <a:buFont typeface="Wingdings"/>
        <a:buChar char=""/>
        <a:defRPr kumimoji="0" sz="2400" kern="1200">
          <a:solidFill>
            <a:schemeClr val="tx1"/>
          </a:solidFill>
          <a:latin typeface="+mn-lt"/>
          <a:ea typeface="+mn-ea"/>
          <a:cs typeface="+mn-cs"/>
        </a:defRPr>
      </a:lvl1pPr>
      <a:lvl2pPr marL="640080" indent="-274320" algn="l" rtl="0" eaLnBrk="1" latinLnBrk="0" hangingPunct="1">
        <a:spcBef>
          <a:spcPct val="20000"/>
        </a:spcBef>
        <a:buClr>
          <a:schemeClr val="accent1"/>
        </a:buClr>
        <a:buSzPct val="80000"/>
        <a:buFont typeface="Wingdings 2"/>
        <a:buChar char=""/>
        <a:defRPr kumimoji="0" sz="2100" kern="1200">
          <a:solidFill>
            <a:schemeClr val="tx1"/>
          </a:solidFill>
          <a:latin typeface="+mn-lt"/>
          <a:ea typeface="+mn-ea"/>
          <a:cs typeface="+mn-cs"/>
        </a:defRPr>
      </a:lvl2pPr>
      <a:lvl3pPr marL="914400" indent="-182880" algn="l" rtl="0" eaLnBrk="1" latinLnBrk="0" hangingPunct="1">
        <a:spcBef>
          <a:spcPct val="20000"/>
        </a:spcBef>
        <a:buClr>
          <a:schemeClr val="accent1">
            <a:shade val="75000"/>
          </a:schemeClr>
        </a:buClr>
        <a:buSzPct val="60000"/>
        <a:buFont typeface="Wingdings"/>
        <a:buChar char=""/>
        <a:defRPr kumimoji="0" sz="1800" kern="1200">
          <a:solidFill>
            <a:schemeClr val="tx1"/>
          </a:solidFill>
          <a:latin typeface="+mn-lt"/>
          <a:ea typeface="+mn-ea"/>
          <a:cs typeface="+mn-cs"/>
        </a:defRPr>
      </a:lvl3pPr>
      <a:lvl4pPr marL="1188720" indent="-182880" algn="l" rtl="0" eaLnBrk="1" latinLnBrk="0" hangingPunct="1">
        <a:spcBef>
          <a:spcPct val="20000"/>
        </a:spcBef>
        <a:buClr>
          <a:schemeClr val="accent1">
            <a:tint val="60000"/>
          </a:schemeClr>
        </a:buClr>
        <a:buSzPct val="60000"/>
        <a:buFont typeface="Wingdings"/>
        <a:buChar char=""/>
        <a:defRPr kumimoji="0" sz="1800" kern="1200">
          <a:solidFill>
            <a:schemeClr val="tx1"/>
          </a:solidFill>
          <a:latin typeface="+mn-lt"/>
          <a:ea typeface="+mn-ea"/>
          <a:cs typeface="+mn-cs"/>
        </a:defRPr>
      </a:lvl4pPr>
      <a:lvl5pPr marL="1463040" indent="-182880" algn="l" rtl="0" eaLnBrk="1" latinLnBrk="0" hangingPunct="1">
        <a:spcBef>
          <a:spcPct val="20000"/>
        </a:spcBef>
        <a:buClr>
          <a:schemeClr val="accent2">
            <a:tint val="60000"/>
          </a:schemeClr>
        </a:buClr>
        <a:buSzPct val="68000"/>
        <a:buFont typeface="Wingdings 2"/>
        <a:buChar char=""/>
        <a:defRPr kumimoji="0" sz="1600" kern="1200">
          <a:solidFill>
            <a:schemeClr val="tx1"/>
          </a:solidFill>
          <a:latin typeface="+mn-lt"/>
          <a:ea typeface="+mn-ea"/>
          <a:cs typeface="+mn-cs"/>
        </a:defRPr>
      </a:lvl5pPr>
      <a:lvl6pPr marL="1737360" indent="-182880" algn="l" rtl="0" eaLnBrk="1" latinLnBrk="0" hangingPunct="1">
        <a:spcBef>
          <a:spcPct val="20000"/>
        </a:spcBef>
        <a:buClr>
          <a:schemeClr val="accent1"/>
        </a:buClr>
        <a:buChar char="•"/>
        <a:defRPr kumimoji="0" sz="1600" kern="1200">
          <a:solidFill>
            <a:schemeClr val="tx2"/>
          </a:solidFill>
          <a:latin typeface="+mn-lt"/>
          <a:ea typeface="+mn-ea"/>
          <a:cs typeface="+mn-cs"/>
        </a:defRPr>
      </a:lvl6pPr>
      <a:lvl7pPr marL="2011680" indent="-182880" algn="l" rtl="0" eaLnBrk="1" latinLnBrk="0" hangingPunct="1">
        <a:spcBef>
          <a:spcPct val="20000"/>
        </a:spcBef>
        <a:buClr>
          <a:schemeClr val="accent1">
            <a:tint val="60000"/>
          </a:schemeClr>
        </a:buClr>
        <a:buSzPct val="60000"/>
        <a:buFont typeface="Wingdings"/>
        <a:buChar char=""/>
        <a:defRPr kumimoji="0" sz="1400" kern="1200" baseline="0">
          <a:solidFill>
            <a:schemeClr val="tx2"/>
          </a:solidFill>
          <a:latin typeface="+mn-lt"/>
          <a:ea typeface="+mn-ea"/>
          <a:cs typeface="+mn-cs"/>
        </a:defRPr>
      </a:lvl7pPr>
      <a:lvl8pPr marL="2286000" indent="-182880" algn="l" rtl="0" eaLnBrk="1" latinLnBrk="0" hangingPunct="1">
        <a:spcBef>
          <a:spcPct val="20000"/>
        </a:spcBef>
        <a:buClr>
          <a:schemeClr val="accent2"/>
        </a:buClr>
        <a:buChar char="•"/>
        <a:defRPr kumimoji="0" sz="1400" kern="1200" cap="small" baseline="0">
          <a:solidFill>
            <a:schemeClr val="tx2"/>
          </a:solidFill>
          <a:latin typeface="+mn-lt"/>
          <a:ea typeface="+mn-ea"/>
          <a:cs typeface="+mn-cs"/>
        </a:defRPr>
      </a:lvl8pPr>
      <a:lvl9pPr marL="2560320" indent="-182880" algn="l" rtl="0" eaLnBrk="1" latinLnBrk="0" hangingPunct="1">
        <a:spcBef>
          <a:spcPct val="20000"/>
        </a:spcBef>
        <a:buClr>
          <a:schemeClr val="accent1">
            <a:shade val="75000"/>
          </a:schemeClr>
        </a:buClr>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Ericka\Desktop\logooo1.jpg"/>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971600" y="332656"/>
            <a:ext cx="7190630" cy="5392973"/>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1214171781"/>
      </p:ext>
    </p:extLst>
  </p:cSld>
  <p:clrMapOvr>
    <a:masterClrMapping/>
  </p:clrMapOvr>
  <mc:AlternateContent xmlns:mc="http://schemas.openxmlformats.org/markup-compatibility/2006">
    <mc:Choice xmlns:p14="http://schemas.microsoft.com/office/powerpoint/2010/main" xmlns="" Requires="p14">
      <p:transition spd="slow">
        <p14:flash/>
      </p:transition>
    </mc:Choice>
    <mc:Fallback>
      <p:transition spd="slow">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1357290" y="2636912"/>
            <a:ext cx="7786710" cy="725466"/>
          </a:xfrm>
        </p:spPr>
        <p:txBody>
          <a:bodyPr/>
          <a:lstStyle/>
          <a:p>
            <a:pPr algn="ctr"/>
            <a:r>
              <a:rPr lang="es-MX" dirty="0" smtClean="0"/>
              <a:t>Correo de vo</a:t>
            </a:r>
            <a:r>
              <a:rPr lang="es-MX" dirty="0"/>
              <a:t>z</a:t>
            </a:r>
          </a:p>
        </p:txBody>
      </p:sp>
      <p:sp>
        <p:nvSpPr>
          <p:cNvPr id="5" name="2 Subtítulo"/>
          <p:cNvSpPr txBox="1">
            <a:spLocks/>
          </p:cNvSpPr>
          <p:nvPr/>
        </p:nvSpPr>
        <p:spPr>
          <a:xfrm>
            <a:off x="1714480" y="3645024"/>
            <a:ext cx="7429520" cy="1008112"/>
          </a:xfrm>
          <a:prstGeom prst="rect">
            <a:avLst/>
          </a:prstGeom>
        </p:spPr>
        <p:txBody>
          <a:bodyPr vert="horz">
            <a:normAutofit/>
          </a:bodyPr>
          <a:lstStyle/>
          <a:p>
            <a:pPr marL="0" marR="0" lvl="0" indent="0" algn="ctr" defTabSz="914400" rtl="0" eaLnBrk="1" fontAlgn="auto" latinLnBrk="0" hangingPunct="1">
              <a:lnSpc>
                <a:spcPct val="100000"/>
              </a:lnSpc>
              <a:spcBef>
                <a:spcPts val="600"/>
              </a:spcBef>
              <a:spcAft>
                <a:spcPts val="0"/>
              </a:spcAft>
              <a:buClr>
                <a:schemeClr val="accent2"/>
              </a:buClr>
              <a:buSzPct val="85000"/>
              <a:buFont typeface="Wingdings 2"/>
              <a:buNone/>
              <a:tabLst/>
              <a:defRPr/>
            </a:pPr>
            <a:r>
              <a:rPr kumimoji="0" lang="es-MX" sz="2200" b="0" i="0" u="none" strike="noStrike" kern="1200" cap="none" spc="100" normalizeH="0" baseline="0" noProof="0" dirty="0" smtClean="0">
                <a:ln>
                  <a:noFill/>
                </a:ln>
                <a:solidFill>
                  <a:schemeClr val="tx2"/>
                </a:solidFill>
                <a:effectLst/>
                <a:uLnTx/>
                <a:uFillTx/>
                <a:latin typeface="+mn-lt"/>
                <a:ea typeface="+mn-ea"/>
                <a:cs typeface="+mn-cs"/>
              </a:rPr>
              <a:t>Competencia. Manejo de situaciones y aprendizaje permanente</a:t>
            </a:r>
          </a:p>
          <a:p>
            <a:pPr marL="0" marR="0" lvl="0" indent="0" algn="ctr" defTabSz="914400" rtl="0" eaLnBrk="1" fontAlgn="auto" latinLnBrk="0" hangingPunct="1">
              <a:lnSpc>
                <a:spcPct val="100000"/>
              </a:lnSpc>
              <a:spcBef>
                <a:spcPts val="600"/>
              </a:spcBef>
              <a:spcAft>
                <a:spcPts val="0"/>
              </a:spcAft>
              <a:buClr>
                <a:schemeClr val="accent2"/>
              </a:buClr>
              <a:buSzPct val="85000"/>
              <a:buFont typeface="Wingdings 2"/>
              <a:buNone/>
              <a:tabLst/>
              <a:defRPr/>
            </a:pPr>
            <a:endParaRPr kumimoji="0" lang="es-MX" sz="2200" b="0" i="0" u="none" strike="noStrike" kern="1200" cap="none" spc="100" normalizeH="0" baseline="0" noProof="0" dirty="0" smtClean="0">
              <a:ln>
                <a:noFill/>
              </a:ln>
              <a:solidFill>
                <a:schemeClr val="tx2"/>
              </a:solidFill>
              <a:effectLst/>
              <a:uLnTx/>
              <a:uFillTx/>
              <a:latin typeface="+mn-lt"/>
              <a:ea typeface="+mn-ea"/>
              <a:cs typeface="+mn-cs"/>
            </a:endParaRPr>
          </a:p>
          <a:p>
            <a:pPr marL="0" marR="0" lvl="0" indent="0" algn="ctr" defTabSz="914400" rtl="0" eaLnBrk="1" fontAlgn="auto" latinLnBrk="0" hangingPunct="1">
              <a:lnSpc>
                <a:spcPct val="100000"/>
              </a:lnSpc>
              <a:spcBef>
                <a:spcPts val="600"/>
              </a:spcBef>
              <a:spcAft>
                <a:spcPts val="0"/>
              </a:spcAft>
              <a:buClr>
                <a:schemeClr val="accent2"/>
              </a:buClr>
              <a:buSzPct val="85000"/>
              <a:buFont typeface="Wingdings 2"/>
              <a:buNone/>
              <a:tabLst/>
              <a:defRPr/>
            </a:pPr>
            <a:endParaRPr kumimoji="0" lang="es-MX" sz="2200" b="0" i="0" u="none" strike="noStrike" kern="1200" cap="none" spc="100" normalizeH="0" baseline="0" noProof="0" dirty="0">
              <a:ln>
                <a:noFill/>
              </a:ln>
              <a:solidFill>
                <a:schemeClr val="tx2"/>
              </a:solidFill>
              <a:effectLst/>
              <a:uLnTx/>
              <a:uFillTx/>
              <a:latin typeface="+mn-lt"/>
              <a:ea typeface="+mn-ea"/>
              <a:cs typeface="+mn-cs"/>
            </a:endParaRPr>
          </a:p>
        </p:txBody>
      </p:sp>
      <p:sp>
        <p:nvSpPr>
          <p:cNvPr id="6" name="5 CuadroTexto"/>
          <p:cNvSpPr txBox="1"/>
          <p:nvPr/>
        </p:nvSpPr>
        <p:spPr>
          <a:xfrm>
            <a:off x="1071538" y="332656"/>
            <a:ext cx="8072462" cy="954107"/>
          </a:xfrm>
          <a:prstGeom prst="rect">
            <a:avLst/>
          </a:prstGeom>
          <a:noFill/>
        </p:spPr>
        <p:txBody>
          <a:bodyPr wrap="square" rtlCol="0">
            <a:spAutoFit/>
          </a:bodyPr>
          <a:lstStyle/>
          <a:p>
            <a:pPr algn="ctr"/>
            <a:r>
              <a:rPr lang="es-ES" sz="2800" b="1" dirty="0" smtClean="0"/>
              <a:t>MULTIVERSIDAD </a:t>
            </a:r>
            <a:r>
              <a:rPr lang="es-ES" sz="2800" b="1" dirty="0" smtClean="0"/>
              <a:t>LATINOAMERICANA</a:t>
            </a:r>
          </a:p>
          <a:p>
            <a:pPr algn="ctr"/>
            <a:r>
              <a:rPr lang="es-ES" sz="2800" b="1" dirty="0" smtClean="0"/>
              <a:t>CAMPUS </a:t>
            </a:r>
            <a:r>
              <a:rPr lang="es-ES" sz="2800" b="1" dirty="0" smtClean="0"/>
              <a:t>TONALÁ</a:t>
            </a:r>
            <a:endParaRPr lang="es-ES" sz="2800" b="1" dirty="0"/>
          </a:p>
        </p:txBody>
      </p:sp>
      <p:sp>
        <p:nvSpPr>
          <p:cNvPr id="7" name="6 CuadroTexto"/>
          <p:cNvSpPr txBox="1"/>
          <p:nvPr/>
        </p:nvSpPr>
        <p:spPr>
          <a:xfrm>
            <a:off x="1331640" y="1700808"/>
            <a:ext cx="7812360" cy="769441"/>
          </a:xfrm>
          <a:prstGeom prst="rect">
            <a:avLst/>
          </a:prstGeom>
          <a:noFill/>
        </p:spPr>
        <p:txBody>
          <a:bodyPr wrap="square" rtlCol="0">
            <a:spAutoFit/>
          </a:bodyPr>
          <a:lstStyle/>
          <a:p>
            <a:pPr algn="ctr"/>
            <a:r>
              <a:rPr lang="es-ES" sz="2200" b="1" dirty="0" smtClean="0"/>
              <a:t>ATENDER  AL  CLIENTE  MEDIANTE  TIC´S  EN  LAS  VENTAS  A  DISTANCIA</a:t>
            </a:r>
            <a:endParaRPr lang="es-ES" sz="2200" b="1" dirty="0"/>
          </a:p>
        </p:txBody>
      </p:sp>
      <p:sp>
        <p:nvSpPr>
          <p:cNvPr id="8" name="7 Rectángulo"/>
          <p:cNvSpPr/>
          <p:nvPr/>
        </p:nvSpPr>
        <p:spPr>
          <a:xfrm>
            <a:off x="3419872" y="6100724"/>
            <a:ext cx="4915128" cy="400110"/>
          </a:xfrm>
          <a:prstGeom prst="rect">
            <a:avLst/>
          </a:prstGeom>
        </p:spPr>
        <p:txBody>
          <a:bodyPr wrap="none">
            <a:spAutoFit/>
          </a:bodyPr>
          <a:lstStyle/>
          <a:p>
            <a:r>
              <a:rPr lang="es-MX" sz="2000" b="1" dirty="0" smtClean="0"/>
              <a:t>Mtra. Ericka Yazmin Medina Rodríguez </a:t>
            </a:r>
            <a:endParaRPr lang="es-MX" sz="2000" b="1" dirty="0"/>
          </a:p>
        </p:txBody>
      </p:sp>
      <p:pic>
        <p:nvPicPr>
          <p:cNvPr id="9" name="8 Imagen" descr="http://www.multiversidad.com.mx/eLearning/theme/afterburner/images/multii_plataforma.png"/>
          <p:cNvPicPr/>
          <p:nvPr/>
        </p:nvPicPr>
        <p:blipFill>
          <a:blip r:embed="rId2" cstate="print"/>
          <a:srcRect/>
          <a:stretch>
            <a:fillRect/>
          </a:stretch>
        </p:blipFill>
        <p:spPr bwMode="auto">
          <a:xfrm>
            <a:off x="4143372" y="4643446"/>
            <a:ext cx="2214578" cy="1285884"/>
          </a:xfrm>
          <a:prstGeom prst="rect">
            <a:avLst/>
          </a:prstGeom>
          <a:noFill/>
        </p:spPr>
      </p:pic>
    </p:spTree>
    <p:extLst>
      <p:ext uri="{BB962C8B-B14F-4D97-AF65-F5344CB8AC3E}">
        <p14:creationId xmlns:p14="http://schemas.microsoft.com/office/powerpoint/2010/main" xmlns="" val="3608897476"/>
      </p:ext>
    </p:extLst>
  </p:cSld>
  <p:clrMapOvr>
    <a:masterClrMapping/>
  </p:clrMapOvr>
  <mc:AlternateContent xmlns:mc="http://schemas.openxmlformats.org/markup-compatibility/2006">
    <mc:Choice xmlns:p14="http://schemas.microsoft.com/office/powerpoint/2010/main" xmlns="" Requires="p14">
      <p:transition spd="slow">
        <p14:flash/>
      </p:transition>
    </mc:Choice>
    <mc:Fallback>
      <p:transition spd="slow">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MX" dirty="0" smtClean="0"/>
              <a:t>Correo de voz</a:t>
            </a:r>
            <a:endParaRPr lang="es-MX" dirty="0"/>
          </a:p>
        </p:txBody>
      </p:sp>
      <p:sp>
        <p:nvSpPr>
          <p:cNvPr id="3" name="2 Marcador de contenido"/>
          <p:cNvSpPr>
            <a:spLocks noGrp="1"/>
          </p:cNvSpPr>
          <p:nvPr>
            <p:ph sz="quarter" idx="1"/>
          </p:nvPr>
        </p:nvSpPr>
        <p:spPr/>
        <p:txBody>
          <a:bodyPr/>
          <a:lstStyle/>
          <a:p>
            <a:pPr algn="just"/>
            <a:r>
              <a:rPr lang="es-MX" dirty="0"/>
              <a:t>Permite grabar los mensajes recibidos para su posterior reproducción en caso de que la llamada no sea atendida. En las versiones más avanzadas de correo de voz, se puede grabar un mensaje que sea transmitido más adelante a lo largo del día.</a:t>
            </a:r>
          </a:p>
          <a:p>
            <a:pPr algn="just"/>
            <a:r>
              <a:rPr lang="es-MX" dirty="0"/>
              <a:t>El correo de voz puede adquirir en la compañía telefónica como un servicio de computación o mediante la compra de un contestador automático.</a:t>
            </a:r>
          </a:p>
          <a:p>
            <a:pPr algn="just"/>
            <a:endParaRPr lang="es-MX" dirty="0"/>
          </a:p>
        </p:txBody>
      </p:sp>
    </p:spTree>
    <p:extLst>
      <p:ext uri="{BB962C8B-B14F-4D97-AF65-F5344CB8AC3E}">
        <p14:creationId xmlns:p14="http://schemas.microsoft.com/office/powerpoint/2010/main" xmlns="" val="1321550225"/>
      </p:ext>
    </p:extLst>
  </p:cSld>
  <p:clrMapOvr>
    <a:masterClrMapping/>
  </p:clrMapOvr>
  <mc:AlternateContent xmlns:mc="http://schemas.openxmlformats.org/markup-compatibility/2006">
    <mc:Choice xmlns:p14="http://schemas.microsoft.com/office/powerpoint/2010/main" xmlns="" Requires="p14">
      <p:transition spd="slow">
        <p14:flash/>
      </p:transition>
    </mc:Choice>
    <mc:Fallback>
      <p:transition spd="slow">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sz="quarter" idx="1"/>
          </p:nvPr>
        </p:nvSpPr>
        <p:spPr>
          <a:xfrm>
            <a:off x="611560" y="404664"/>
            <a:ext cx="7467600" cy="4873752"/>
          </a:xfrm>
        </p:spPr>
        <p:txBody>
          <a:bodyPr/>
          <a:lstStyle/>
          <a:p>
            <a:pPr algn="just">
              <a:buNone/>
            </a:pPr>
            <a:r>
              <a:rPr lang="es-MX" dirty="0"/>
              <a:t>Por lo general, es un equipo telefónico ordinario dotado de funciones de grabación, reproducción y detección automática de llamada. Si la llamada entrante se contesta en cualquier teléfono de la línea antes de que suene, un número determinado de veces, el contestador, no actúa,   sin embargo, cumpliendo el número de llamadas al contestar procede a colgar y reproducir un mensaje grabado previamente informando que no puede contestar o no puede atender la llamada en ese momento, evitando dejar un mensaje grabado.</a:t>
            </a:r>
          </a:p>
          <a:p>
            <a:pPr algn="just"/>
            <a:endParaRPr lang="es-MX" dirty="0"/>
          </a:p>
        </p:txBody>
      </p:sp>
    </p:spTree>
    <p:extLst>
      <p:ext uri="{BB962C8B-B14F-4D97-AF65-F5344CB8AC3E}">
        <p14:creationId xmlns:p14="http://schemas.microsoft.com/office/powerpoint/2010/main" xmlns="" val="1155540792"/>
      </p:ext>
    </p:extLst>
  </p:cSld>
  <p:clrMapOvr>
    <a:masterClrMapping/>
  </p:clrMapOvr>
  <mc:AlternateContent xmlns:mc="http://schemas.openxmlformats.org/markup-compatibility/2006">
    <mc:Choice xmlns:p14="http://schemas.microsoft.com/office/powerpoint/2010/main" xmlns="" Requires="p14">
      <p:transition spd="slow">
        <p14:flash/>
      </p:transition>
    </mc:Choice>
    <mc:Fallback>
      <p:transition spd="slow">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MX" dirty="0" smtClean="0"/>
              <a:t>El correo de voz es mejor que una contestadora</a:t>
            </a:r>
            <a:endParaRPr lang="es-MX" dirty="0"/>
          </a:p>
        </p:txBody>
      </p:sp>
      <p:sp>
        <p:nvSpPr>
          <p:cNvPr id="3" name="2 Marcador de contenido"/>
          <p:cNvSpPr>
            <a:spLocks noGrp="1"/>
          </p:cNvSpPr>
          <p:nvPr>
            <p:ph sz="quarter" idx="1"/>
          </p:nvPr>
        </p:nvSpPr>
        <p:spPr/>
        <p:txBody>
          <a:bodyPr/>
          <a:lstStyle/>
          <a:p>
            <a:pPr algn="just"/>
            <a:r>
              <a:rPr lang="es-MX" dirty="0" smtClean="0"/>
              <a:t>Le </a:t>
            </a:r>
            <a:r>
              <a:rPr lang="es-MX" dirty="0"/>
              <a:t>da privacidad para escuchar sus mensajes.</a:t>
            </a:r>
          </a:p>
          <a:p>
            <a:pPr algn="just"/>
            <a:r>
              <a:rPr lang="es-MX" dirty="0" smtClean="0"/>
              <a:t>No </a:t>
            </a:r>
            <a:r>
              <a:rPr lang="es-MX" dirty="0"/>
              <a:t>necesita comprar equipo adicional.</a:t>
            </a:r>
          </a:p>
          <a:p>
            <a:pPr algn="just"/>
            <a:r>
              <a:rPr lang="es-MX" dirty="0" smtClean="0"/>
              <a:t>Las </a:t>
            </a:r>
            <a:r>
              <a:rPr lang="es-MX" dirty="0"/>
              <a:t>llamadas a su número nunca tendrán tono de ocupados.</a:t>
            </a:r>
          </a:p>
          <a:p>
            <a:pPr algn="just"/>
            <a:r>
              <a:rPr lang="es-MX" dirty="0" smtClean="0"/>
              <a:t>Le </a:t>
            </a:r>
            <a:r>
              <a:rPr lang="es-MX" dirty="0"/>
              <a:t>manda copias de sus nuevos mensajes a su dirección de correo electrónico.</a:t>
            </a:r>
          </a:p>
          <a:p>
            <a:pPr algn="just"/>
            <a:r>
              <a:rPr lang="es-MX" dirty="0" smtClean="0"/>
              <a:t>Funciona </a:t>
            </a:r>
            <a:r>
              <a:rPr lang="es-MX" dirty="0"/>
              <a:t>aunque se corte la </a:t>
            </a:r>
            <a:r>
              <a:rPr lang="es-MX" dirty="0" smtClean="0"/>
              <a:t>luz.</a:t>
            </a:r>
            <a:endParaRPr lang="es-MX" dirty="0"/>
          </a:p>
          <a:p>
            <a:pPr algn="just"/>
            <a:r>
              <a:rPr lang="es-MX" dirty="0" smtClean="0"/>
              <a:t>No </a:t>
            </a:r>
            <a:r>
              <a:rPr lang="es-MX" dirty="0"/>
              <a:t>hay problema de casetes descompuestos o mensajes </a:t>
            </a:r>
            <a:r>
              <a:rPr lang="es-MX" dirty="0" smtClean="0"/>
              <a:t>grabados.</a:t>
            </a:r>
            <a:endParaRPr lang="es-MX" dirty="0"/>
          </a:p>
          <a:p>
            <a:pPr algn="just"/>
            <a:r>
              <a:rPr lang="es-MX" dirty="0" smtClean="0"/>
              <a:t>Puede </a:t>
            </a:r>
            <a:r>
              <a:rPr lang="es-MX" dirty="0"/>
              <a:t>tomar 3 </a:t>
            </a:r>
            <a:r>
              <a:rPr lang="es-MX"/>
              <a:t>mensajes </a:t>
            </a:r>
            <a:r>
              <a:rPr lang="es-MX" smtClean="0"/>
              <a:t>simultáneos.</a:t>
            </a:r>
            <a:endParaRPr lang="es-MX" dirty="0"/>
          </a:p>
          <a:p>
            <a:pPr algn="just"/>
            <a:endParaRPr lang="es-MX" dirty="0"/>
          </a:p>
        </p:txBody>
      </p:sp>
    </p:spTree>
    <p:extLst>
      <p:ext uri="{BB962C8B-B14F-4D97-AF65-F5344CB8AC3E}">
        <p14:creationId xmlns:p14="http://schemas.microsoft.com/office/powerpoint/2010/main" xmlns="" val="2632668572"/>
      </p:ext>
    </p:extLst>
  </p:cSld>
  <p:clrMapOvr>
    <a:masterClrMapping/>
  </p:clrMapOvr>
  <mc:AlternateContent xmlns:mc="http://schemas.openxmlformats.org/markup-compatibility/2006">
    <mc:Choice xmlns:p14="http://schemas.microsoft.com/office/powerpoint/2010/main" xmlns="" Requires="p14">
      <p:transition spd="slow">
        <p14:flash/>
      </p:transition>
    </mc:Choice>
    <mc:Fallback>
      <p:transition spd="slow">
        <p:fade/>
      </p:transition>
    </mc:Fallback>
  </mc:AlternateContent>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Mirador">
  <a:themeElements>
    <a:clrScheme name="Mirador">
      <a:dk1>
        <a:sysClr val="windowText" lastClr="000000"/>
      </a:dk1>
      <a:lt1>
        <a:sysClr val="window" lastClr="FFFFFF"/>
      </a:lt1>
      <a:dk2>
        <a:srgbClr val="575F6D"/>
      </a:dk2>
      <a:lt2>
        <a:srgbClr val="FFF39D"/>
      </a:lt2>
      <a:accent1>
        <a:srgbClr val="FE8637"/>
      </a:accent1>
      <a:accent2>
        <a:srgbClr val="7598D9"/>
      </a:accent2>
      <a:accent3>
        <a:srgbClr val="B32C16"/>
      </a:accent3>
      <a:accent4>
        <a:srgbClr val="F5CD2D"/>
      </a:accent4>
      <a:accent5>
        <a:srgbClr val="AEBAD5"/>
      </a:accent5>
      <a:accent6>
        <a:srgbClr val="777C84"/>
      </a:accent6>
      <a:hlink>
        <a:srgbClr val="D2611C"/>
      </a:hlink>
      <a:folHlink>
        <a:srgbClr val="3B435B"/>
      </a:folHlink>
    </a:clrScheme>
    <a:fontScheme name="Mirador">
      <a:majorFont>
        <a:latin typeface="Century Schoolbook"/>
        <a:ea typeface=""/>
        <a:cs typeface=""/>
        <a:font script="Jpan" typeface="ＭＳ Ｐ明朝"/>
        <a:font script="Hang" typeface="휴먼매직체"/>
        <a:font script="Hans" typeface="华文楷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Schoolbook"/>
        <a:ea typeface=""/>
        <a:cs typeface=""/>
        <a:font script="Jpan" typeface="ＭＳ Ｐ明朝"/>
        <a:font script="Hang" typeface="휴먼매직체"/>
        <a:font script="Hans" typeface="宋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Mirador">
      <a:fillStyleLst>
        <a:solidFill>
          <a:schemeClr val="phClr"/>
        </a:solidFill>
        <a:gradFill rotWithShape="1">
          <a:gsLst>
            <a:gs pos="0">
              <a:schemeClr val="phClr">
                <a:tint val="35000"/>
                <a:satMod val="260000"/>
              </a:schemeClr>
            </a:gs>
            <a:gs pos="30000">
              <a:schemeClr val="phClr">
                <a:tint val="38000"/>
                <a:satMod val="260000"/>
              </a:schemeClr>
            </a:gs>
            <a:gs pos="75000">
              <a:schemeClr val="phClr">
                <a:tint val="55000"/>
                <a:satMod val="255000"/>
              </a:schemeClr>
            </a:gs>
            <a:gs pos="100000">
              <a:schemeClr val="phClr">
                <a:tint val="70000"/>
                <a:satMod val="255000"/>
              </a:schemeClr>
            </a:gs>
          </a:gsLst>
          <a:path path="circle">
            <a:fillToRect l="5000" t="100000" r="120000" b="10000"/>
          </a:path>
        </a:gradFill>
        <a:gradFill rotWithShape="1">
          <a:gsLst>
            <a:gs pos="0">
              <a:schemeClr val="phClr">
                <a:shade val="63000"/>
                <a:satMod val="165000"/>
              </a:schemeClr>
            </a:gs>
            <a:gs pos="30000">
              <a:schemeClr val="phClr">
                <a:shade val="58000"/>
                <a:satMod val="165000"/>
              </a:schemeClr>
            </a:gs>
            <a:gs pos="75000">
              <a:schemeClr val="phClr">
                <a:shade val="30000"/>
                <a:satMod val="175000"/>
              </a:schemeClr>
            </a:gs>
            <a:gs pos="100000">
              <a:schemeClr val="phClr">
                <a:shade val="15000"/>
                <a:satMod val="175000"/>
              </a:schemeClr>
            </a:gs>
          </a:gsLst>
          <a:path path="circle">
            <a:fillToRect l="5000" t="100000" r="120000" b="10000"/>
          </a:path>
        </a:gradFill>
      </a:fillStyleLst>
      <a:lnStyleLst>
        <a:ln w="12700" cap="flat" cmpd="sng" algn="ctr">
          <a:solidFill>
            <a:schemeClr val="phClr">
              <a:shade val="70000"/>
              <a:satMod val="150000"/>
            </a:schemeClr>
          </a:solidFill>
          <a:prstDash val="solid"/>
        </a:ln>
        <a:ln w="25400" cap="flat" cmpd="sng" algn="ctr">
          <a:solidFill>
            <a:schemeClr val="phClr"/>
          </a:solidFill>
          <a:prstDash val="solid"/>
        </a:ln>
        <a:ln w="34925" cap="flat" cmpd="sng" algn="ctr">
          <a:solidFill>
            <a:schemeClr val="phClr"/>
          </a:solidFill>
          <a:prstDash val="solid"/>
        </a:ln>
      </a:lnStyleLst>
      <a:effectStyleLst>
        <a:effectStyle>
          <a:effectLst>
            <a:outerShdw blurRad="50800" dist="25000" dir="5400000" rotWithShape="0">
              <a:srgbClr val="000000">
                <a:alpha val="40000"/>
              </a:srgbClr>
            </a:outerShdw>
          </a:effectLst>
        </a:effectStyle>
        <a:effectStyle>
          <a:effectLst>
            <a:outerShdw blurRad="50800" dist="20000" dir="5400000" rotWithShape="0">
              <a:srgbClr val="000000">
                <a:alpha val="42000"/>
              </a:srgbClr>
            </a:outerShdw>
          </a:effectLst>
        </a:effectStyle>
        <a:effectStyle>
          <a:effectLst>
            <a:outerShdw blurRad="50800" dist="20000" dir="5400000" rotWithShape="0">
              <a:srgbClr val="000000">
                <a:alpha val="42000"/>
              </a:srgbClr>
            </a:outerShdw>
          </a:effectLst>
          <a:scene3d>
            <a:camera prst="orthographicFront">
              <a:rot lat="0" lon="0" rev="0"/>
            </a:camera>
            <a:lightRig rig="balanced" dir="t">
              <a:rot lat="0" lon="0" rev="0"/>
            </a:lightRig>
          </a:scene3d>
          <a:sp3d>
            <a:bevelT w="47625" h="69850"/>
            <a:contourClr>
              <a:schemeClr val="lt1"/>
            </a:contourClr>
          </a:sp3d>
        </a:effectStyle>
      </a:effectStyleLst>
      <a:bgFillStyleLst>
        <a:solidFill>
          <a:schemeClr val="phClr"/>
        </a:solidFill>
        <a:gradFill rotWithShape="1">
          <a:gsLst>
            <a:gs pos="0">
              <a:schemeClr val="phClr">
                <a:shade val="58000"/>
                <a:satMod val="125000"/>
              </a:schemeClr>
            </a:gs>
            <a:gs pos="40000">
              <a:schemeClr val="phClr">
                <a:tint val="90000"/>
                <a:shade val="90000"/>
                <a:satMod val="120000"/>
              </a:schemeClr>
            </a:gs>
            <a:gs pos="100000">
              <a:schemeClr val="phClr">
                <a:tint val="50000"/>
              </a:schemeClr>
            </a:gs>
          </a:gsLst>
          <a:lin ang="16200000" scaled="1"/>
        </a:gradFill>
        <a:blipFill>
          <a:blip xmlns:r="http://schemas.openxmlformats.org/officeDocument/2006/relationships" r:embed="rId1">
            <a:duotone>
              <a:schemeClr val="phClr">
                <a:shade val="80000"/>
              </a:schemeClr>
              <a:schemeClr val="phClr">
                <a:tint val="91000"/>
              </a:schemeClr>
            </a:duotone>
          </a:blip>
          <a:tile tx="0" ty="0" sx="40000" sy="50000" flip="y"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Oriel</Template>
  <TotalTime>32</TotalTime>
  <Words>225</Words>
  <Application>Microsoft Office PowerPoint</Application>
  <PresentationFormat>Presentación en pantalla (4:3)</PresentationFormat>
  <Paragraphs>18</Paragraphs>
  <Slides>5</Slides>
  <Notes>0</Notes>
  <HiddenSlides>0</HiddenSlides>
  <MMClips>0</MMClips>
  <ScaleCrop>false</ScaleCrop>
  <HeadingPairs>
    <vt:vector size="4" baseType="variant">
      <vt:variant>
        <vt:lpstr>Tema</vt:lpstr>
      </vt:variant>
      <vt:variant>
        <vt:i4>1</vt:i4>
      </vt:variant>
      <vt:variant>
        <vt:lpstr>Títulos de diapositiva</vt:lpstr>
      </vt:variant>
      <vt:variant>
        <vt:i4>5</vt:i4>
      </vt:variant>
    </vt:vector>
  </HeadingPairs>
  <TitlesOfParts>
    <vt:vector size="6" baseType="lpstr">
      <vt:lpstr>Mirador</vt:lpstr>
      <vt:lpstr>Diapositiva 1</vt:lpstr>
      <vt:lpstr>Correo de voz</vt:lpstr>
      <vt:lpstr>Correo de voz</vt:lpstr>
      <vt:lpstr>Diapositiva 4</vt:lpstr>
      <vt:lpstr>El correo de voz es mejor que una contestadora</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Ericka</dc:creator>
  <cp:lastModifiedBy>PC</cp:lastModifiedBy>
  <cp:revision>5</cp:revision>
  <dcterms:created xsi:type="dcterms:W3CDTF">2015-05-30T13:06:28Z</dcterms:created>
  <dcterms:modified xsi:type="dcterms:W3CDTF">2015-07-06T17:20:41Z</dcterms:modified>
</cp:coreProperties>
</file>