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12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8678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4610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6545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9865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935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489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2379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3720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1053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7801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223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E433B-8DF8-4E55-8BDB-85536E853DCA}" type="datetimeFigureOut">
              <a:rPr lang="es-MX" smtClean="0"/>
              <a:t>10/04/2014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4CCB7-CDE7-409B-A6ED-B3C7BA3894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450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776" y="0"/>
            <a:ext cx="67524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8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961"/>
            <a:ext cx="9144000" cy="649207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835" y="0"/>
            <a:ext cx="3295165" cy="147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98" y="0"/>
            <a:ext cx="67540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7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43" y="0"/>
            <a:ext cx="6680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3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85" y="0"/>
            <a:ext cx="6676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3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85" y="0"/>
            <a:ext cx="6676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0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85" y="0"/>
            <a:ext cx="6676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7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745" y="0"/>
            <a:ext cx="67645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6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745" y="0"/>
            <a:ext cx="67645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8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802" y="0"/>
            <a:ext cx="68003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64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00" y="0"/>
            <a:ext cx="7491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00" y="0"/>
            <a:ext cx="8055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348" y="0"/>
            <a:ext cx="4410179" cy="111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9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36" y="124968"/>
            <a:ext cx="8110728" cy="66080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308" y="0"/>
            <a:ext cx="3553691" cy="152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81" y="83127"/>
            <a:ext cx="8676586" cy="670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3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5808"/>
            <a:ext cx="7221682" cy="665253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146" y="1189275"/>
            <a:ext cx="2100072" cy="12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2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00" y="0"/>
            <a:ext cx="694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444" y="0"/>
            <a:ext cx="5065556" cy="131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6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80555"/>
            <a:ext cx="8933410" cy="628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1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53" y="0"/>
            <a:ext cx="8308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2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27" y="80427"/>
            <a:ext cx="7304809" cy="676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46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32" y="25908"/>
            <a:ext cx="7107936" cy="680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6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59" y="0"/>
            <a:ext cx="84466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3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" y="16764"/>
            <a:ext cx="9098280" cy="682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65" y="49383"/>
            <a:ext cx="6733308" cy="680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20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946"/>
            <a:ext cx="9144000" cy="641010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73435" cy="104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7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49" y="93518"/>
            <a:ext cx="8121227" cy="676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3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22" y="0"/>
            <a:ext cx="69137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6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3684"/>
            <a:ext cx="9144000" cy="501063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937" y="3508202"/>
            <a:ext cx="1678063" cy="103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10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691" y="803613"/>
            <a:ext cx="6598227" cy="509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4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848" y="1088136"/>
            <a:ext cx="6242304" cy="46817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338015" y="164806"/>
            <a:ext cx="3762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Cortesía de: 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892778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3</Words>
  <Application>Microsoft Office PowerPoint</Application>
  <PresentationFormat>Presentación en pantalla (4:3)</PresentationFormat>
  <Paragraphs>1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vick_oficina</dc:creator>
  <cp:lastModifiedBy>vick_oficina</cp:lastModifiedBy>
  <cp:revision>6</cp:revision>
  <dcterms:created xsi:type="dcterms:W3CDTF">2014-04-10T20:12:00Z</dcterms:created>
  <dcterms:modified xsi:type="dcterms:W3CDTF">2014-04-10T21:21:33Z</dcterms:modified>
</cp:coreProperties>
</file>