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F22AB-1710-4BA1-89BC-04AD4F0C01D3}" type="datetimeFigureOut">
              <a:rPr lang="es-MX" smtClean="0"/>
              <a:t>09/02/2015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5CD4-2A68-4251-BABF-98381B722A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33253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F22AB-1710-4BA1-89BC-04AD4F0C01D3}" type="datetimeFigureOut">
              <a:rPr lang="es-MX" smtClean="0"/>
              <a:t>09/02/2015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5CD4-2A68-4251-BABF-98381B722A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41086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F22AB-1710-4BA1-89BC-04AD4F0C01D3}" type="datetimeFigureOut">
              <a:rPr lang="es-MX" smtClean="0"/>
              <a:t>09/02/2015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5CD4-2A68-4251-BABF-98381B722A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9606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F22AB-1710-4BA1-89BC-04AD4F0C01D3}" type="datetimeFigureOut">
              <a:rPr lang="es-MX" smtClean="0"/>
              <a:t>09/02/2015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5CD4-2A68-4251-BABF-98381B722A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57194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F22AB-1710-4BA1-89BC-04AD4F0C01D3}" type="datetimeFigureOut">
              <a:rPr lang="es-MX" smtClean="0"/>
              <a:t>09/02/2015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5CD4-2A68-4251-BABF-98381B722A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10353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F22AB-1710-4BA1-89BC-04AD4F0C01D3}" type="datetimeFigureOut">
              <a:rPr lang="es-MX" smtClean="0"/>
              <a:t>09/02/2015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5CD4-2A68-4251-BABF-98381B722A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48590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F22AB-1710-4BA1-89BC-04AD4F0C01D3}" type="datetimeFigureOut">
              <a:rPr lang="es-MX" smtClean="0"/>
              <a:t>09/02/2015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5CD4-2A68-4251-BABF-98381B722A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9558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F22AB-1710-4BA1-89BC-04AD4F0C01D3}" type="datetimeFigureOut">
              <a:rPr lang="es-MX" smtClean="0"/>
              <a:t>09/02/2015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5CD4-2A68-4251-BABF-98381B722A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89406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F22AB-1710-4BA1-89BC-04AD4F0C01D3}" type="datetimeFigureOut">
              <a:rPr lang="es-MX" smtClean="0"/>
              <a:t>09/02/2015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5CD4-2A68-4251-BABF-98381B722A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81512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F22AB-1710-4BA1-89BC-04AD4F0C01D3}" type="datetimeFigureOut">
              <a:rPr lang="es-MX" smtClean="0"/>
              <a:t>09/02/2015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5CD4-2A68-4251-BABF-98381B722A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10639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F22AB-1710-4BA1-89BC-04AD4F0C01D3}" type="datetimeFigureOut">
              <a:rPr lang="es-MX" smtClean="0"/>
              <a:t>09/02/2015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5CD4-2A68-4251-BABF-98381B722A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05123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FF22AB-1710-4BA1-89BC-04AD4F0C01D3}" type="datetimeFigureOut">
              <a:rPr lang="es-MX" smtClean="0"/>
              <a:t>09/02/2015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575CD4-2A68-4251-BABF-98381B722A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52950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018" y="0"/>
            <a:ext cx="51619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83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522" y="0"/>
            <a:ext cx="577295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344" y="5697453"/>
            <a:ext cx="3623310" cy="434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244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83" y="105682"/>
            <a:ext cx="8197829" cy="662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82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25" y="875763"/>
            <a:ext cx="8886602" cy="5062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00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55"/>
            <a:ext cx="9144000" cy="5865378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262130" y="360608"/>
            <a:ext cx="5434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Y seguimos buscando…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2309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4" y="761655"/>
            <a:ext cx="9042464" cy="538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32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" y="5715"/>
            <a:ext cx="7040880" cy="6846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71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419" y="0"/>
            <a:ext cx="60111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3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123"/>
            <a:ext cx="9143999" cy="668175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773510" cy="1073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89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304"/>
            <a:ext cx="9143999" cy="603339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41408" cy="1545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7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57" y="0"/>
            <a:ext cx="84850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1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49" y="166228"/>
            <a:ext cx="8842005" cy="6530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577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286" y="0"/>
            <a:ext cx="64194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935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71" y="0"/>
            <a:ext cx="8225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39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020" y="0"/>
            <a:ext cx="622674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880" y="0"/>
            <a:ext cx="3246120" cy="60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894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859" y="0"/>
            <a:ext cx="6294281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865" y="0"/>
            <a:ext cx="2822267" cy="824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48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545" y="0"/>
            <a:ext cx="51129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755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809" y="0"/>
            <a:ext cx="57223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393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575" y="0"/>
            <a:ext cx="7334425" cy="686411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6400"/>
            <a:ext cx="457962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02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303" y="32906"/>
            <a:ext cx="9188303" cy="682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14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0" y="0"/>
            <a:ext cx="60350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60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39" y="0"/>
            <a:ext cx="80320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40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4991"/>
            <a:ext cx="9144000" cy="636801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610" y="5950069"/>
            <a:ext cx="1642110" cy="66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936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129600" y="2768957"/>
            <a:ext cx="3541656" cy="16158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99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Fin…</a:t>
            </a:r>
            <a:endParaRPr lang="es-ES" sz="99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836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717972" y="687774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333" y="2176272"/>
            <a:ext cx="6242304" cy="468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72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9</Words>
  <Application>Microsoft Office PowerPoint</Application>
  <PresentationFormat>Presentación en pantalla (4:3)</PresentationFormat>
  <Paragraphs>3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7</cp:revision>
  <dcterms:created xsi:type="dcterms:W3CDTF">2015-02-10T02:48:00Z</dcterms:created>
  <dcterms:modified xsi:type="dcterms:W3CDTF">2015-02-10T03:45:02Z</dcterms:modified>
</cp:coreProperties>
</file>