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E03F-1330-4ABC-ABA0-0D3ADFE437D1}" type="datetimeFigureOut">
              <a:rPr lang="es-MX" smtClean="0"/>
              <a:t>21/03/2015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73A1F-ACF6-4491-985A-60560D23A5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6438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E03F-1330-4ABC-ABA0-0D3ADFE437D1}" type="datetimeFigureOut">
              <a:rPr lang="es-MX" smtClean="0"/>
              <a:t>21/03/2015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73A1F-ACF6-4491-985A-60560D23A5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06476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E03F-1330-4ABC-ABA0-0D3ADFE437D1}" type="datetimeFigureOut">
              <a:rPr lang="es-MX" smtClean="0"/>
              <a:t>21/03/2015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73A1F-ACF6-4491-985A-60560D23A5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6676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E03F-1330-4ABC-ABA0-0D3ADFE437D1}" type="datetimeFigureOut">
              <a:rPr lang="es-MX" smtClean="0"/>
              <a:t>21/03/2015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73A1F-ACF6-4491-985A-60560D23A5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04682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E03F-1330-4ABC-ABA0-0D3ADFE437D1}" type="datetimeFigureOut">
              <a:rPr lang="es-MX" smtClean="0"/>
              <a:t>21/03/2015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73A1F-ACF6-4491-985A-60560D23A5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72046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E03F-1330-4ABC-ABA0-0D3ADFE437D1}" type="datetimeFigureOut">
              <a:rPr lang="es-MX" smtClean="0"/>
              <a:t>21/03/2015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73A1F-ACF6-4491-985A-60560D23A5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34708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E03F-1330-4ABC-ABA0-0D3ADFE437D1}" type="datetimeFigureOut">
              <a:rPr lang="es-MX" smtClean="0"/>
              <a:t>21/03/2015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73A1F-ACF6-4491-985A-60560D23A5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69272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E03F-1330-4ABC-ABA0-0D3ADFE437D1}" type="datetimeFigureOut">
              <a:rPr lang="es-MX" smtClean="0"/>
              <a:t>21/03/2015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73A1F-ACF6-4491-985A-60560D23A5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42605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E03F-1330-4ABC-ABA0-0D3ADFE437D1}" type="datetimeFigureOut">
              <a:rPr lang="es-MX" smtClean="0"/>
              <a:t>21/03/2015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73A1F-ACF6-4491-985A-60560D23A5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70934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E03F-1330-4ABC-ABA0-0D3ADFE437D1}" type="datetimeFigureOut">
              <a:rPr lang="es-MX" smtClean="0"/>
              <a:t>21/03/2015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73A1F-ACF6-4491-985A-60560D23A5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50344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E03F-1330-4ABC-ABA0-0D3ADFE437D1}" type="datetimeFigureOut">
              <a:rPr lang="es-MX" smtClean="0"/>
              <a:t>21/03/2015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73A1F-ACF6-4491-985A-60560D23A5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81947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3E03F-1330-4ABC-ABA0-0D3ADFE437D1}" type="datetimeFigureOut">
              <a:rPr lang="es-MX" smtClean="0"/>
              <a:t>21/03/2015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73A1F-ACF6-4491-985A-60560D23A5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78666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678" y="0"/>
            <a:ext cx="68046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391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00" y="0"/>
            <a:ext cx="6731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2331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958" y="0"/>
            <a:ext cx="69240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863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692194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982" y="0"/>
            <a:ext cx="66921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443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692194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806" y="0"/>
            <a:ext cx="66921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251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557"/>
            <a:ext cx="6170546" cy="632342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546" y="323557"/>
            <a:ext cx="6021454" cy="6323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815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4396"/>
            <a:ext cx="6119446" cy="627106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446" y="474396"/>
            <a:ext cx="6072554" cy="6271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669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8692"/>
            <a:ext cx="6035040" cy="618456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040" y="518692"/>
            <a:ext cx="6030351" cy="6179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26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7114"/>
            <a:ext cx="6060725" cy="621088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0725" y="678241"/>
            <a:ext cx="6131275" cy="6179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968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13" y="422030"/>
            <a:ext cx="6019543" cy="616868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456" y="422030"/>
            <a:ext cx="6019544" cy="616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895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759"/>
            <a:ext cx="6088181" cy="623902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181" y="365759"/>
            <a:ext cx="6103819" cy="625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9670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0167"/>
            <a:ext cx="6046997" cy="619681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996" y="452810"/>
            <a:ext cx="6145003" cy="619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910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9317"/>
            <a:ext cx="6019543" cy="616868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542" y="689316"/>
            <a:ext cx="6172457" cy="616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9682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6099"/>
            <a:ext cx="6046997" cy="619681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997" y="436100"/>
            <a:ext cx="6145003" cy="6196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474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827"/>
            <a:ext cx="6005815" cy="615461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5815" y="383516"/>
            <a:ext cx="6186185" cy="615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3762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1181"/>
            <a:ext cx="6046997" cy="619681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996" y="663824"/>
            <a:ext cx="6145003" cy="619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642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2268"/>
            <a:ext cx="6006905" cy="615573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905" y="702268"/>
            <a:ext cx="6185095" cy="6155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1890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214273" y="1448024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FIN</a:t>
            </a:r>
            <a:endParaRPr lang="es-ES" sz="20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25785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972" y="451398"/>
            <a:ext cx="9369083" cy="5907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2233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14940" y="0"/>
            <a:ext cx="37621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 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06028" y="5782036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zona33preescolar.com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2841373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5</Words>
  <Application>Microsoft Office PowerPoint</Application>
  <PresentationFormat>Panorámica</PresentationFormat>
  <Paragraphs>3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3</cp:revision>
  <dcterms:created xsi:type="dcterms:W3CDTF">2015-03-22T01:00:48Z</dcterms:created>
  <dcterms:modified xsi:type="dcterms:W3CDTF">2015-03-22T01:15:14Z</dcterms:modified>
</cp:coreProperties>
</file>