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529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8931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776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092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4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2654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71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812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81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22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72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937B0-EF45-430F-A33F-D8010E627226}" type="datetimeFigureOut">
              <a:rPr lang="es-MX" smtClean="0"/>
              <a:t>09/03/2015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5F2FB-A581-483C-A50D-3BBC757D24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13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71" y="0"/>
            <a:ext cx="8842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535" y="0"/>
            <a:ext cx="5732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83655" cy="60723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655" y="0"/>
            <a:ext cx="6108344" cy="60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4217" cy="533829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217" y="0"/>
            <a:ext cx="6124218" cy="533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9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05152" cy="570312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53" y="180303"/>
            <a:ext cx="6086846" cy="56860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52" y="0"/>
            <a:ext cx="6086848" cy="46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40192" cy="57233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92" y="4068"/>
            <a:ext cx="6151808" cy="571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1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04586" cy="57025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86" y="0"/>
            <a:ext cx="6087414" cy="568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0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17464" cy="584652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64" y="0"/>
            <a:ext cx="6074535" cy="58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4975" cy="58892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974" y="0"/>
            <a:ext cx="6177025" cy="588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6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127" y="0"/>
            <a:ext cx="8041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751" y="45952"/>
            <a:ext cx="7200798" cy="671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9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78" y="57963"/>
            <a:ext cx="7291492" cy="680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413" y="0"/>
            <a:ext cx="6104587" cy="48889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04586" cy="488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45720"/>
            <a:ext cx="81153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98680" y="1743446"/>
            <a:ext cx="3735318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</a:t>
            </a:r>
            <a:endParaRPr lang="es-ES" sz="20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76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4" y="478302"/>
            <a:ext cx="10169092" cy="62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2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88136"/>
            <a:ext cx="6242304" cy="46817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93487" y="164806"/>
            <a:ext cx="3605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Cortesía de: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06028" y="5782984"/>
            <a:ext cx="6579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zon</a:t>
            </a:r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a33preescolar.com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4714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</Words>
  <Application>Microsoft Office PowerPoint</Application>
  <PresentationFormat>Panorámica</PresentationFormat>
  <Paragraphs>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vico</dc:creator>
  <cp:lastModifiedBy>vico</cp:lastModifiedBy>
  <cp:revision>7</cp:revision>
  <dcterms:created xsi:type="dcterms:W3CDTF">2015-03-10T03:37:48Z</dcterms:created>
  <dcterms:modified xsi:type="dcterms:W3CDTF">2015-03-10T04:12:48Z</dcterms:modified>
</cp:coreProperties>
</file>