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6FD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3.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3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C35111-1FB1-4376-B8F4-6BE392DDCE03}" type="doc">
      <dgm:prSet loTypeId="urn:microsoft.com/office/officeart/2005/8/layout/vList4#1" loCatId="list" qsTypeId="urn:microsoft.com/office/officeart/2005/8/quickstyle/simple1" qsCatId="simple" csTypeId="urn:microsoft.com/office/officeart/2005/8/colors/accent1_2" csCatId="accent1" phldr="1"/>
      <dgm:spPr/>
      <dgm:t>
        <a:bodyPr/>
        <a:lstStyle/>
        <a:p>
          <a:endParaRPr lang="es-MX"/>
        </a:p>
      </dgm:t>
    </dgm:pt>
    <dgm:pt modelId="{2D99BC10-8FCE-4044-A9A3-C4008BA20B9A}">
      <dgm:prSet phldrT="[Texto]" custT="1"/>
      <dgm:spPr>
        <a:blipFill rotWithShape="0">
          <a:blip xmlns:r="http://schemas.openxmlformats.org/officeDocument/2006/relationships" r:embed="rId1"/>
          <a:tile tx="0" ty="0" sx="100000" sy="100000" flip="none" algn="tl"/>
        </a:blipFill>
      </dgm:spPr>
      <dgm:t>
        <a:bodyPr/>
        <a:lstStyle/>
        <a:p>
          <a:endParaRPr lang="es-MX" sz="1600" b="0" dirty="0">
            <a:solidFill>
              <a:srgbClr val="002060"/>
            </a:solidFill>
          </a:endParaRPr>
        </a:p>
      </dgm:t>
    </dgm:pt>
    <dgm:pt modelId="{930E4327-E1C8-4C7D-BF4E-C3B45DE9E208}" type="parTrans" cxnId="{6AEC18FA-C47E-4793-AFE2-D23C4F1DE5D0}">
      <dgm:prSet/>
      <dgm:spPr/>
      <dgm:t>
        <a:bodyPr/>
        <a:lstStyle/>
        <a:p>
          <a:endParaRPr lang="es-MX"/>
        </a:p>
      </dgm:t>
    </dgm:pt>
    <dgm:pt modelId="{39D90FC3-596F-4A6D-8CEB-3CFAB3A85090}" type="sibTrans" cxnId="{6AEC18FA-C47E-4793-AFE2-D23C4F1DE5D0}">
      <dgm:prSet/>
      <dgm:spPr/>
      <dgm:t>
        <a:bodyPr/>
        <a:lstStyle/>
        <a:p>
          <a:endParaRPr lang="es-MX"/>
        </a:p>
      </dgm:t>
    </dgm:pt>
    <dgm:pt modelId="{285BBAF0-55B9-44C4-B365-6ABF88986E0D}">
      <dgm:prSet phldrT="[Texto]" custT="1"/>
      <dgm:spPr/>
      <dgm:t>
        <a:bodyPr/>
        <a:lstStyle/>
        <a:p>
          <a:r>
            <a:rPr lang="es-MX" sz="1600" b="0" dirty="0" smtClean="0">
              <a:solidFill>
                <a:srgbClr val="002060"/>
              </a:solidFill>
            </a:rPr>
            <a:t>Seguridad: Estado de derecho que permite que sus habitantes se apeguen a lo formulado en los reglamentos, con funcionarios profesionales y sin favoritismo alguno.</a:t>
          </a:r>
          <a:endParaRPr lang="es-MX" sz="1600" b="0" dirty="0">
            <a:solidFill>
              <a:srgbClr val="002060"/>
            </a:solidFill>
          </a:endParaRPr>
        </a:p>
      </dgm:t>
    </dgm:pt>
    <dgm:pt modelId="{3A32D08F-E56F-4AA5-A884-F003FFCF139D}" type="parTrans" cxnId="{C97B545F-9566-4896-821C-FFD858AEB1A1}">
      <dgm:prSet/>
      <dgm:spPr/>
      <dgm:t>
        <a:bodyPr/>
        <a:lstStyle/>
        <a:p>
          <a:endParaRPr lang="es-MX"/>
        </a:p>
      </dgm:t>
    </dgm:pt>
    <dgm:pt modelId="{23D509D8-037C-4D73-A3A3-0A1D89D5640F}" type="sibTrans" cxnId="{C97B545F-9566-4896-821C-FFD858AEB1A1}">
      <dgm:prSet/>
      <dgm:spPr/>
      <dgm:t>
        <a:bodyPr/>
        <a:lstStyle/>
        <a:p>
          <a:endParaRPr lang="es-MX"/>
        </a:p>
      </dgm:t>
    </dgm:pt>
    <dgm:pt modelId="{B84BAD5A-FD5F-4C2D-9516-B63F48A2A3FA}">
      <dgm:prSet phldrT="[Texto]" custT="1"/>
      <dgm:spPr/>
      <dgm:t>
        <a:bodyPr/>
        <a:lstStyle/>
        <a:p>
          <a:r>
            <a:rPr lang="es-MX" sz="1600" b="0" dirty="0" smtClean="0">
              <a:solidFill>
                <a:srgbClr val="002060"/>
              </a:solidFill>
            </a:rPr>
            <a:t>Salud: Garantizar a la mayoría de la población un  sistema de clínicas y hospitales para solucionar cualquier desequilibrio en el estado de salud de su población, así como establecer  los mecanismos de prevención de enfermedades.</a:t>
          </a:r>
          <a:endParaRPr lang="es-MX" sz="1600" b="0" dirty="0">
            <a:solidFill>
              <a:srgbClr val="002060"/>
            </a:solidFill>
          </a:endParaRPr>
        </a:p>
      </dgm:t>
    </dgm:pt>
    <dgm:pt modelId="{D65B47FC-D1C6-46E8-9435-CE29D3C05F72}" type="parTrans" cxnId="{2740C16B-416A-42CA-B1D4-EB7795A19CAB}">
      <dgm:prSet/>
      <dgm:spPr/>
      <dgm:t>
        <a:bodyPr/>
        <a:lstStyle/>
        <a:p>
          <a:endParaRPr lang="es-MX"/>
        </a:p>
      </dgm:t>
    </dgm:pt>
    <dgm:pt modelId="{47C827EC-242B-4EE6-A5E8-703BAFD09747}" type="sibTrans" cxnId="{2740C16B-416A-42CA-B1D4-EB7795A19CAB}">
      <dgm:prSet/>
      <dgm:spPr/>
      <dgm:t>
        <a:bodyPr/>
        <a:lstStyle/>
        <a:p>
          <a:endParaRPr lang="es-MX"/>
        </a:p>
      </dgm:t>
    </dgm:pt>
    <dgm:pt modelId="{F1EE16C3-8572-4F43-94E8-3E1CEE9063E9}">
      <dgm:prSet custT="1"/>
      <dgm:spPr/>
      <dgm:t>
        <a:bodyPr/>
        <a:lstStyle/>
        <a:p>
          <a:r>
            <a:rPr lang="es-MX" sz="1600" b="0" dirty="0" smtClean="0">
              <a:solidFill>
                <a:srgbClr val="002060"/>
              </a:solidFill>
            </a:rPr>
            <a:t>Democracia: Forma de gobierno basada en la decisión de la mayoría de la población.</a:t>
          </a:r>
          <a:endParaRPr lang="es-MX" sz="1600" b="0" dirty="0">
            <a:solidFill>
              <a:srgbClr val="002060"/>
            </a:solidFill>
          </a:endParaRPr>
        </a:p>
      </dgm:t>
    </dgm:pt>
    <dgm:pt modelId="{DEF18052-39CD-41DA-B0E9-B50D7B8DDF1F}" type="parTrans" cxnId="{30B091DD-283F-4A83-BABD-DCA28F3C5B33}">
      <dgm:prSet/>
      <dgm:spPr/>
      <dgm:t>
        <a:bodyPr/>
        <a:lstStyle/>
        <a:p>
          <a:endParaRPr lang="es-MX"/>
        </a:p>
      </dgm:t>
    </dgm:pt>
    <dgm:pt modelId="{528C6FA9-5414-48E4-B50B-5EE78E813460}" type="sibTrans" cxnId="{30B091DD-283F-4A83-BABD-DCA28F3C5B33}">
      <dgm:prSet/>
      <dgm:spPr/>
      <dgm:t>
        <a:bodyPr/>
        <a:lstStyle/>
        <a:p>
          <a:endParaRPr lang="es-MX"/>
        </a:p>
      </dgm:t>
    </dgm:pt>
    <dgm:pt modelId="{BDD0F3B8-C577-4291-B52A-A0A8A3DB46AE}">
      <dgm:prSet phldrT="[Texto]" custT="1"/>
      <dgm:spPr/>
      <dgm:t>
        <a:bodyPr/>
        <a:lstStyle/>
        <a:p>
          <a:r>
            <a:rPr lang="es-MX" sz="1600" b="0" dirty="0" smtClean="0">
              <a:solidFill>
                <a:srgbClr val="002060"/>
              </a:solidFill>
            </a:rPr>
            <a:t>Bienestar: Apropiación de las actividades genéricas por la mayoría de los seres humanos de una sociedad.</a:t>
          </a:r>
          <a:endParaRPr lang="es-MX" sz="1600" b="0" dirty="0">
            <a:solidFill>
              <a:srgbClr val="002060"/>
            </a:solidFill>
          </a:endParaRPr>
        </a:p>
      </dgm:t>
    </dgm:pt>
    <dgm:pt modelId="{45C1A83F-AE48-41F8-A8AD-797F252B8CBE}" type="parTrans" cxnId="{FF654C83-D8D7-48CF-B12B-65223DD548E7}">
      <dgm:prSet/>
      <dgm:spPr/>
      <dgm:t>
        <a:bodyPr/>
        <a:lstStyle/>
        <a:p>
          <a:endParaRPr lang="es-MX"/>
        </a:p>
      </dgm:t>
    </dgm:pt>
    <dgm:pt modelId="{EEC18113-3FB0-44DD-8EE8-3CA01F7105EB}" type="sibTrans" cxnId="{FF654C83-D8D7-48CF-B12B-65223DD548E7}">
      <dgm:prSet/>
      <dgm:spPr/>
      <dgm:t>
        <a:bodyPr/>
        <a:lstStyle/>
        <a:p>
          <a:endParaRPr lang="es-MX"/>
        </a:p>
      </dgm:t>
    </dgm:pt>
    <dgm:pt modelId="{2E733EB6-4D53-424C-8BE5-B4F7CE99B227}">
      <dgm:prSet custT="1"/>
      <dgm:spPr/>
      <dgm:t>
        <a:bodyPr/>
        <a:lstStyle/>
        <a:p>
          <a:r>
            <a:rPr lang="es-MX" sz="1600" b="0" dirty="0" smtClean="0">
              <a:solidFill>
                <a:srgbClr val="002060"/>
              </a:solidFill>
            </a:rPr>
            <a:t>Progreso: Cambios económicos, políticos, educativos y tecnológicos.</a:t>
          </a:r>
          <a:endParaRPr lang="es-MX" sz="1600" b="0" dirty="0">
            <a:solidFill>
              <a:srgbClr val="002060"/>
            </a:solidFill>
          </a:endParaRPr>
        </a:p>
      </dgm:t>
    </dgm:pt>
    <dgm:pt modelId="{A48B8419-F793-4E8E-B697-02B7C2A8439D}" type="sibTrans" cxnId="{622E7163-6185-4256-B01A-F267DA85520E}">
      <dgm:prSet/>
      <dgm:spPr/>
      <dgm:t>
        <a:bodyPr/>
        <a:lstStyle/>
        <a:p>
          <a:endParaRPr lang="es-MX"/>
        </a:p>
      </dgm:t>
    </dgm:pt>
    <dgm:pt modelId="{8E19008A-AF0A-4EF9-A0DB-30ACF8AA5175}" type="parTrans" cxnId="{622E7163-6185-4256-B01A-F267DA85520E}">
      <dgm:prSet/>
      <dgm:spPr/>
      <dgm:t>
        <a:bodyPr/>
        <a:lstStyle/>
        <a:p>
          <a:endParaRPr lang="es-MX"/>
        </a:p>
      </dgm:t>
    </dgm:pt>
    <dgm:pt modelId="{25C5AE0A-E05C-48C9-8E0F-028444DA1216}">
      <dgm:prSet custT="1"/>
      <dgm:spPr/>
      <dgm:t>
        <a:bodyPr/>
        <a:lstStyle/>
        <a:p>
          <a:endParaRPr lang="es-MX" sz="1600" b="0" dirty="0">
            <a:solidFill>
              <a:srgbClr val="002060"/>
            </a:solidFill>
          </a:endParaRPr>
        </a:p>
      </dgm:t>
    </dgm:pt>
    <dgm:pt modelId="{8FC23127-7AE1-40DC-8E73-8D5AE4514A95}" type="parTrans" cxnId="{3AD3F74B-1B38-4972-AEBF-AE32A0C54178}">
      <dgm:prSet/>
      <dgm:spPr/>
      <dgm:t>
        <a:bodyPr/>
        <a:lstStyle/>
        <a:p>
          <a:endParaRPr lang="es-MX"/>
        </a:p>
      </dgm:t>
    </dgm:pt>
    <dgm:pt modelId="{770D7D2B-8B63-4449-9F73-E13756FD921F}" type="sibTrans" cxnId="{3AD3F74B-1B38-4972-AEBF-AE32A0C54178}">
      <dgm:prSet/>
      <dgm:spPr/>
      <dgm:t>
        <a:bodyPr/>
        <a:lstStyle/>
        <a:p>
          <a:endParaRPr lang="es-MX"/>
        </a:p>
      </dgm:t>
    </dgm:pt>
    <dgm:pt modelId="{E4E6789D-0BAA-4C8D-8D56-EB0D087C83A4}">
      <dgm:prSet custT="1"/>
      <dgm:spPr/>
      <dgm:t>
        <a:bodyPr/>
        <a:lstStyle/>
        <a:p>
          <a:endParaRPr lang="es-MX" sz="1600" b="0" dirty="0">
            <a:solidFill>
              <a:srgbClr val="002060"/>
            </a:solidFill>
          </a:endParaRPr>
        </a:p>
      </dgm:t>
    </dgm:pt>
    <dgm:pt modelId="{7BF5E1C8-8A46-414F-85EB-9A8A437A3587}" type="parTrans" cxnId="{CEED3079-113C-492F-B9AF-BFC194BA4F99}">
      <dgm:prSet/>
      <dgm:spPr/>
      <dgm:t>
        <a:bodyPr/>
        <a:lstStyle/>
        <a:p>
          <a:endParaRPr lang="es-MX"/>
        </a:p>
      </dgm:t>
    </dgm:pt>
    <dgm:pt modelId="{4024552C-C088-455D-AEA5-DCCD12A4281E}" type="sibTrans" cxnId="{CEED3079-113C-492F-B9AF-BFC194BA4F99}">
      <dgm:prSet/>
      <dgm:spPr/>
      <dgm:t>
        <a:bodyPr/>
        <a:lstStyle/>
        <a:p>
          <a:endParaRPr lang="es-MX"/>
        </a:p>
      </dgm:t>
    </dgm:pt>
    <dgm:pt modelId="{31D858BA-FFE6-475F-B780-DA3F4485DB00}">
      <dgm:prSet phldrT="[Texto]" custT="1"/>
      <dgm:spPr/>
      <dgm:t>
        <a:bodyPr/>
        <a:lstStyle/>
        <a:p>
          <a:endParaRPr lang="es-MX" sz="1600" b="0" dirty="0">
            <a:solidFill>
              <a:srgbClr val="002060"/>
            </a:solidFill>
          </a:endParaRPr>
        </a:p>
      </dgm:t>
    </dgm:pt>
    <dgm:pt modelId="{094946D6-5E0C-49EA-A642-2BEAEA854F47}" type="parTrans" cxnId="{FD60389A-49CC-4305-B695-FE1E7242F324}">
      <dgm:prSet/>
      <dgm:spPr/>
      <dgm:t>
        <a:bodyPr/>
        <a:lstStyle/>
        <a:p>
          <a:endParaRPr lang="es-MX"/>
        </a:p>
      </dgm:t>
    </dgm:pt>
    <dgm:pt modelId="{472CAE4E-0909-437B-B4E6-94960CB47F55}" type="sibTrans" cxnId="{FD60389A-49CC-4305-B695-FE1E7242F324}">
      <dgm:prSet/>
      <dgm:spPr/>
      <dgm:t>
        <a:bodyPr/>
        <a:lstStyle/>
        <a:p>
          <a:endParaRPr lang="es-MX"/>
        </a:p>
      </dgm:t>
    </dgm:pt>
    <dgm:pt modelId="{62821442-406E-40F5-BA19-36CB23B64392}">
      <dgm:prSet phldrT="[Texto]" custT="1"/>
      <dgm:spPr/>
      <dgm:t>
        <a:bodyPr/>
        <a:lstStyle/>
        <a:p>
          <a:endParaRPr lang="es-MX" sz="1600" b="0" dirty="0">
            <a:solidFill>
              <a:srgbClr val="002060"/>
            </a:solidFill>
          </a:endParaRPr>
        </a:p>
      </dgm:t>
    </dgm:pt>
    <dgm:pt modelId="{93D179ED-F8F1-45BF-B179-B0653DCFB6ED}" type="parTrans" cxnId="{8F7953C9-F0F1-4855-800E-8AE8FE926FE2}">
      <dgm:prSet/>
      <dgm:spPr/>
      <dgm:t>
        <a:bodyPr/>
        <a:lstStyle/>
        <a:p>
          <a:endParaRPr lang="es-MX"/>
        </a:p>
      </dgm:t>
    </dgm:pt>
    <dgm:pt modelId="{0FD890E7-E90C-4E95-9933-871A575CFEFA}" type="sibTrans" cxnId="{8F7953C9-F0F1-4855-800E-8AE8FE926FE2}">
      <dgm:prSet/>
      <dgm:spPr/>
      <dgm:t>
        <a:bodyPr/>
        <a:lstStyle/>
        <a:p>
          <a:endParaRPr lang="es-MX"/>
        </a:p>
      </dgm:t>
    </dgm:pt>
    <dgm:pt modelId="{61128FA7-23D5-469C-9601-23BB927E9E67}" type="pres">
      <dgm:prSet presAssocID="{F1C35111-1FB1-4376-B8F4-6BE392DDCE03}" presName="linear" presStyleCnt="0">
        <dgm:presLayoutVars>
          <dgm:dir/>
          <dgm:resizeHandles val="exact"/>
        </dgm:presLayoutVars>
      </dgm:prSet>
      <dgm:spPr/>
      <dgm:t>
        <a:bodyPr/>
        <a:lstStyle/>
        <a:p>
          <a:endParaRPr lang="es-MX"/>
        </a:p>
      </dgm:t>
    </dgm:pt>
    <dgm:pt modelId="{42AA7391-8216-4E9C-8661-84C14C3D9C0A}" type="pres">
      <dgm:prSet presAssocID="{2D99BC10-8FCE-4044-A9A3-C4008BA20B9A}" presName="comp" presStyleCnt="0"/>
      <dgm:spPr/>
    </dgm:pt>
    <dgm:pt modelId="{77AFFD32-9A14-4843-BF57-AC869EC026E5}" type="pres">
      <dgm:prSet presAssocID="{2D99BC10-8FCE-4044-A9A3-C4008BA20B9A}" presName="box" presStyleLbl="node1" presStyleIdx="0" presStyleCnt="1" custLinFactNeighborY="-1172"/>
      <dgm:spPr/>
      <dgm:t>
        <a:bodyPr/>
        <a:lstStyle/>
        <a:p>
          <a:endParaRPr lang="es-MX"/>
        </a:p>
      </dgm:t>
    </dgm:pt>
    <dgm:pt modelId="{7A135338-2D46-4F62-A8BE-C4C45FF54D57}" type="pres">
      <dgm:prSet presAssocID="{2D99BC10-8FCE-4044-A9A3-C4008BA20B9A}" presName="img" presStyleLbl="fgImgPlace1" presStyleIdx="0" presStyleCnt="1" custFlipVert="0" custScaleX="6162" custScaleY="1195"/>
      <dgm:spPr>
        <a:solidFill>
          <a:srgbClr val="DF6FDF"/>
        </a:solidFill>
      </dgm:spPr>
    </dgm:pt>
    <dgm:pt modelId="{D9C2CB92-D770-45FE-A984-94F8F6BE9292}" type="pres">
      <dgm:prSet presAssocID="{2D99BC10-8FCE-4044-A9A3-C4008BA20B9A}" presName="text" presStyleLbl="node1" presStyleIdx="0" presStyleCnt="1">
        <dgm:presLayoutVars>
          <dgm:bulletEnabled val="1"/>
        </dgm:presLayoutVars>
      </dgm:prSet>
      <dgm:spPr/>
      <dgm:t>
        <a:bodyPr/>
        <a:lstStyle/>
        <a:p>
          <a:endParaRPr lang="es-MX"/>
        </a:p>
      </dgm:t>
    </dgm:pt>
  </dgm:ptLst>
  <dgm:cxnLst>
    <dgm:cxn modelId="{78A37DA9-ECF8-4AD6-BFF0-96F095405EF7}" type="presOf" srcId="{BDD0F3B8-C577-4291-B52A-A0A8A3DB46AE}" destId="{77AFFD32-9A14-4843-BF57-AC869EC026E5}" srcOrd="0" destOrd="9" presId="urn:microsoft.com/office/officeart/2005/8/layout/vList4#1"/>
    <dgm:cxn modelId="{2740C16B-416A-42CA-B1D4-EB7795A19CAB}" srcId="{2D99BC10-8FCE-4044-A9A3-C4008BA20B9A}" destId="{B84BAD5A-FD5F-4C2D-9516-B63F48A2A3FA}" srcOrd="6" destOrd="0" parTransId="{D65B47FC-D1C6-46E8-9435-CE29D3C05F72}" sibTransId="{47C827EC-242B-4EE6-A5E8-703BAFD09747}"/>
    <dgm:cxn modelId="{8F7953C9-F0F1-4855-800E-8AE8FE926FE2}" srcId="{2D99BC10-8FCE-4044-A9A3-C4008BA20B9A}" destId="{62821442-406E-40F5-BA19-36CB23B64392}" srcOrd="7" destOrd="0" parTransId="{93D179ED-F8F1-45BF-B179-B0653DCFB6ED}" sibTransId="{0FD890E7-E90C-4E95-9933-871A575CFEFA}"/>
    <dgm:cxn modelId="{CEED3079-113C-492F-B9AF-BFC194BA4F99}" srcId="{2D99BC10-8FCE-4044-A9A3-C4008BA20B9A}" destId="{E4E6789D-0BAA-4C8D-8D56-EB0D087C83A4}" srcOrd="3" destOrd="0" parTransId="{7BF5E1C8-8A46-414F-85EB-9A8A437A3587}" sibTransId="{4024552C-C088-455D-AEA5-DCCD12A4281E}"/>
    <dgm:cxn modelId="{CDF21667-AEE4-4533-A29C-9F01B5CC5414}" type="presOf" srcId="{25C5AE0A-E05C-48C9-8E0F-028444DA1216}" destId="{77AFFD32-9A14-4843-BF57-AC869EC026E5}" srcOrd="0" destOrd="2" presId="urn:microsoft.com/office/officeart/2005/8/layout/vList4#1"/>
    <dgm:cxn modelId="{CB675CD7-F2D9-487C-BA12-5FE719F2CAD7}" type="presOf" srcId="{62821442-406E-40F5-BA19-36CB23B64392}" destId="{D9C2CB92-D770-45FE-A984-94F8F6BE9292}" srcOrd="1" destOrd="8" presId="urn:microsoft.com/office/officeart/2005/8/layout/vList4#1"/>
    <dgm:cxn modelId="{F17B2155-44B9-46EC-9712-AC52333594A8}" type="presOf" srcId="{31D858BA-FFE6-475F-B780-DA3F4485DB00}" destId="{D9C2CB92-D770-45FE-A984-94F8F6BE9292}" srcOrd="1" destOrd="6" presId="urn:microsoft.com/office/officeart/2005/8/layout/vList4#1"/>
    <dgm:cxn modelId="{8395EEBD-1FAA-4423-BC0D-68E36E838D22}" type="presOf" srcId="{285BBAF0-55B9-44C4-B365-6ABF88986E0D}" destId="{D9C2CB92-D770-45FE-A984-94F8F6BE9292}" srcOrd="1" destOrd="5" presId="urn:microsoft.com/office/officeart/2005/8/layout/vList4#1"/>
    <dgm:cxn modelId="{C97B545F-9566-4896-821C-FFD858AEB1A1}" srcId="{2D99BC10-8FCE-4044-A9A3-C4008BA20B9A}" destId="{285BBAF0-55B9-44C4-B365-6ABF88986E0D}" srcOrd="4" destOrd="0" parTransId="{3A32D08F-E56F-4AA5-A884-F003FFCF139D}" sibTransId="{23D509D8-037C-4D73-A3A3-0A1D89D5640F}"/>
    <dgm:cxn modelId="{318352E7-2EE2-4022-B531-330B1E8A1B67}" type="presOf" srcId="{2E733EB6-4D53-424C-8BE5-B4F7CE99B227}" destId="{77AFFD32-9A14-4843-BF57-AC869EC026E5}" srcOrd="0" destOrd="1" presId="urn:microsoft.com/office/officeart/2005/8/layout/vList4#1"/>
    <dgm:cxn modelId="{FD60389A-49CC-4305-B695-FE1E7242F324}" srcId="{2D99BC10-8FCE-4044-A9A3-C4008BA20B9A}" destId="{31D858BA-FFE6-475F-B780-DA3F4485DB00}" srcOrd="5" destOrd="0" parTransId="{094946D6-5E0C-49EA-A642-2BEAEA854F47}" sibTransId="{472CAE4E-0909-437B-B4E6-94960CB47F55}"/>
    <dgm:cxn modelId="{3AD3F74B-1B38-4972-AEBF-AE32A0C54178}" srcId="{2D99BC10-8FCE-4044-A9A3-C4008BA20B9A}" destId="{25C5AE0A-E05C-48C9-8E0F-028444DA1216}" srcOrd="1" destOrd="0" parTransId="{8FC23127-7AE1-40DC-8E73-8D5AE4514A95}" sibTransId="{770D7D2B-8B63-4449-9F73-E13756FD921F}"/>
    <dgm:cxn modelId="{079D7DAE-3E69-4443-BD19-117F50FD5D73}" type="presOf" srcId="{F1C35111-1FB1-4376-B8F4-6BE392DDCE03}" destId="{61128FA7-23D5-469C-9601-23BB927E9E67}" srcOrd="0" destOrd="0" presId="urn:microsoft.com/office/officeart/2005/8/layout/vList4#1"/>
    <dgm:cxn modelId="{622E7163-6185-4256-B01A-F267DA85520E}" srcId="{2D99BC10-8FCE-4044-A9A3-C4008BA20B9A}" destId="{2E733EB6-4D53-424C-8BE5-B4F7CE99B227}" srcOrd="0" destOrd="0" parTransId="{8E19008A-AF0A-4EF9-A0DB-30ACF8AA5175}" sibTransId="{A48B8419-F793-4E8E-B697-02B7C2A8439D}"/>
    <dgm:cxn modelId="{3FD1D76D-48F5-4609-950E-96D63847AA66}" type="presOf" srcId="{62821442-406E-40F5-BA19-36CB23B64392}" destId="{77AFFD32-9A14-4843-BF57-AC869EC026E5}" srcOrd="0" destOrd="8" presId="urn:microsoft.com/office/officeart/2005/8/layout/vList4#1"/>
    <dgm:cxn modelId="{38D43C25-16CE-4857-BB3A-6FFD6E348197}" type="presOf" srcId="{2D99BC10-8FCE-4044-A9A3-C4008BA20B9A}" destId="{77AFFD32-9A14-4843-BF57-AC869EC026E5}" srcOrd="0" destOrd="0" presId="urn:microsoft.com/office/officeart/2005/8/layout/vList4#1"/>
    <dgm:cxn modelId="{548DD121-BC05-4DBA-8441-77E51A434E95}" type="presOf" srcId="{2E733EB6-4D53-424C-8BE5-B4F7CE99B227}" destId="{D9C2CB92-D770-45FE-A984-94F8F6BE9292}" srcOrd="1" destOrd="1" presId="urn:microsoft.com/office/officeart/2005/8/layout/vList4#1"/>
    <dgm:cxn modelId="{F98D6B37-50A1-40DB-82E5-9E02F621F389}" type="presOf" srcId="{E4E6789D-0BAA-4C8D-8D56-EB0D087C83A4}" destId="{77AFFD32-9A14-4843-BF57-AC869EC026E5}" srcOrd="0" destOrd="4" presId="urn:microsoft.com/office/officeart/2005/8/layout/vList4#1"/>
    <dgm:cxn modelId="{0659D509-DD4C-475F-B3CD-9757DE0DBD66}" type="presOf" srcId="{31D858BA-FFE6-475F-B780-DA3F4485DB00}" destId="{77AFFD32-9A14-4843-BF57-AC869EC026E5}" srcOrd="0" destOrd="6" presId="urn:microsoft.com/office/officeart/2005/8/layout/vList4#1"/>
    <dgm:cxn modelId="{FF654C83-D8D7-48CF-B12B-65223DD548E7}" srcId="{2D99BC10-8FCE-4044-A9A3-C4008BA20B9A}" destId="{BDD0F3B8-C577-4291-B52A-A0A8A3DB46AE}" srcOrd="8" destOrd="0" parTransId="{45C1A83F-AE48-41F8-A8AD-797F252B8CBE}" sibTransId="{EEC18113-3FB0-44DD-8EE8-3CA01F7105EB}"/>
    <dgm:cxn modelId="{471AD704-D10D-4714-BDF2-8B02FE6C2C57}" type="presOf" srcId="{25C5AE0A-E05C-48C9-8E0F-028444DA1216}" destId="{D9C2CB92-D770-45FE-A984-94F8F6BE9292}" srcOrd="1" destOrd="2" presId="urn:microsoft.com/office/officeart/2005/8/layout/vList4#1"/>
    <dgm:cxn modelId="{18DA9133-D926-408E-9E15-2156AAAAF703}" type="presOf" srcId="{285BBAF0-55B9-44C4-B365-6ABF88986E0D}" destId="{77AFFD32-9A14-4843-BF57-AC869EC026E5}" srcOrd="0" destOrd="5" presId="urn:microsoft.com/office/officeart/2005/8/layout/vList4#1"/>
    <dgm:cxn modelId="{16D6157E-0F29-4806-B2A2-29275DD85C30}" type="presOf" srcId="{2D99BC10-8FCE-4044-A9A3-C4008BA20B9A}" destId="{D9C2CB92-D770-45FE-A984-94F8F6BE9292}" srcOrd="1" destOrd="0" presId="urn:microsoft.com/office/officeart/2005/8/layout/vList4#1"/>
    <dgm:cxn modelId="{30B091DD-283F-4A83-BABD-DCA28F3C5B33}" srcId="{2D99BC10-8FCE-4044-A9A3-C4008BA20B9A}" destId="{F1EE16C3-8572-4F43-94E8-3E1CEE9063E9}" srcOrd="2" destOrd="0" parTransId="{DEF18052-39CD-41DA-B0E9-B50D7B8DDF1F}" sibTransId="{528C6FA9-5414-48E4-B50B-5EE78E813460}"/>
    <dgm:cxn modelId="{9C7F5043-DDE3-42E3-B161-82CDFF9B81E2}" type="presOf" srcId="{B84BAD5A-FD5F-4C2D-9516-B63F48A2A3FA}" destId="{77AFFD32-9A14-4843-BF57-AC869EC026E5}" srcOrd="0" destOrd="7" presId="urn:microsoft.com/office/officeart/2005/8/layout/vList4#1"/>
    <dgm:cxn modelId="{EE85CA35-E867-477B-93C5-57B6F49B1E7C}" type="presOf" srcId="{BDD0F3B8-C577-4291-B52A-A0A8A3DB46AE}" destId="{D9C2CB92-D770-45FE-A984-94F8F6BE9292}" srcOrd="1" destOrd="9" presId="urn:microsoft.com/office/officeart/2005/8/layout/vList4#1"/>
    <dgm:cxn modelId="{0F2E4FE2-1C2D-4610-A140-BDE31CB3982D}" type="presOf" srcId="{F1EE16C3-8572-4F43-94E8-3E1CEE9063E9}" destId="{D9C2CB92-D770-45FE-A984-94F8F6BE9292}" srcOrd="1" destOrd="3" presId="urn:microsoft.com/office/officeart/2005/8/layout/vList4#1"/>
    <dgm:cxn modelId="{48B4A728-66DF-4D5B-A80D-265BAC10A385}" type="presOf" srcId="{F1EE16C3-8572-4F43-94E8-3E1CEE9063E9}" destId="{77AFFD32-9A14-4843-BF57-AC869EC026E5}" srcOrd="0" destOrd="3" presId="urn:microsoft.com/office/officeart/2005/8/layout/vList4#1"/>
    <dgm:cxn modelId="{0E824592-8AF3-49C6-B3DE-085FA0039DFC}" type="presOf" srcId="{E4E6789D-0BAA-4C8D-8D56-EB0D087C83A4}" destId="{D9C2CB92-D770-45FE-A984-94F8F6BE9292}" srcOrd="1" destOrd="4" presId="urn:microsoft.com/office/officeart/2005/8/layout/vList4#1"/>
    <dgm:cxn modelId="{6AEC18FA-C47E-4793-AFE2-D23C4F1DE5D0}" srcId="{F1C35111-1FB1-4376-B8F4-6BE392DDCE03}" destId="{2D99BC10-8FCE-4044-A9A3-C4008BA20B9A}" srcOrd="0" destOrd="0" parTransId="{930E4327-E1C8-4C7D-BF4E-C3B45DE9E208}" sibTransId="{39D90FC3-596F-4A6D-8CEB-3CFAB3A85090}"/>
    <dgm:cxn modelId="{8C592109-DF13-445F-AD72-03B2CF3576C4}" type="presOf" srcId="{B84BAD5A-FD5F-4C2D-9516-B63F48A2A3FA}" destId="{D9C2CB92-D770-45FE-A984-94F8F6BE9292}" srcOrd="1" destOrd="7" presId="urn:microsoft.com/office/officeart/2005/8/layout/vList4#1"/>
    <dgm:cxn modelId="{A7A8CCBA-293E-4EB4-A5C6-1693EA059BCE}" type="presParOf" srcId="{61128FA7-23D5-469C-9601-23BB927E9E67}" destId="{42AA7391-8216-4E9C-8661-84C14C3D9C0A}" srcOrd="0" destOrd="0" presId="urn:microsoft.com/office/officeart/2005/8/layout/vList4#1"/>
    <dgm:cxn modelId="{16F135B7-45D5-42C6-9B59-ACA1DAD251DE}" type="presParOf" srcId="{42AA7391-8216-4E9C-8661-84C14C3D9C0A}" destId="{77AFFD32-9A14-4843-BF57-AC869EC026E5}" srcOrd="0" destOrd="0" presId="urn:microsoft.com/office/officeart/2005/8/layout/vList4#1"/>
    <dgm:cxn modelId="{FE5344A0-5112-47C8-A986-97D7FA9FBF13}" type="presParOf" srcId="{42AA7391-8216-4E9C-8661-84C14C3D9C0A}" destId="{7A135338-2D46-4F62-A8BE-C4C45FF54D57}" srcOrd="1" destOrd="0" presId="urn:microsoft.com/office/officeart/2005/8/layout/vList4#1"/>
    <dgm:cxn modelId="{CC92FD6C-23CE-4603-95BE-A4579A571969}" type="presParOf" srcId="{42AA7391-8216-4E9C-8661-84C14C3D9C0A}" destId="{D9C2CB92-D770-45FE-A984-94F8F6BE9292}" srcOrd="2" destOrd="0" presId="urn:microsoft.com/office/officeart/2005/8/layout/vList4#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AFFD32-9A14-4843-BF57-AC869EC026E5}">
      <dsp:nvSpPr>
        <dsp:cNvPr id="0" name=""/>
        <dsp:cNvSpPr/>
      </dsp:nvSpPr>
      <dsp:spPr>
        <a:xfrm>
          <a:off x="0" y="0"/>
          <a:ext cx="9144000" cy="5257798"/>
        </a:xfrm>
        <a:prstGeom prst="roundRect">
          <a:avLst>
            <a:gd name="adj" fmla="val 10000"/>
          </a:avLst>
        </a:prstGeom>
        <a:blipFill rotWithShape="0">
          <a:blip xmlns:r="http://schemas.openxmlformats.org/officeDocument/2006/relationships" r:embed="rId1"/>
          <a:tile tx="0" ty="0" sx="100000" sy="100000" flip="none" algn="tl"/>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endParaRPr lang="es-MX" sz="1600" b="0" kern="1200" dirty="0">
            <a:solidFill>
              <a:srgbClr val="002060"/>
            </a:solidFill>
          </a:endParaRPr>
        </a:p>
        <a:p>
          <a:pPr marL="171450" lvl="1" indent="-171450" algn="l" defTabSz="711200">
            <a:lnSpc>
              <a:spcPct val="90000"/>
            </a:lnSpc>
            <a:spcBef>
              <a:spcPct val="0"/>
            </a:spcBef>
            <a:spcAft>
              <a:spcPct val="15000"/>
            </a:spcAft>
            <a:buChar char="••"/>
          </a:pPr>
          <a:r>
            <a:rPr lang="es-MX" sz="1600" b="0" kern="1200" dirty="0" smtClean="0">
              <a:solidFill>
                <a:srgbClr val="002060"/>
              </a:solidFill>
            </a:rPr>
            <a:t>Progreso: Cambios económicos, políticos, educativos y tecnológicos.</a:t>
          </a:r>
          <a:endParaRPr lang="es-MX" sz="1600" b="0" kern="1200" dirty="0">
            <a:solidFill>
              <a:srgbClr val="002060"/>
            </a:solidFill>
          </a:endParaRPr>
        </a:p>
        <a:p>
          <a:pPr marL="171450" lvl="1" indent="-171450" algn="l" defTabSz="711200">
            <a:lnSpc>
              <a:spcPct val="90000"/>
            </a:lnSpc>
            <a:spcBef>
              <a:spcPct val="0"/>
            </a:spcBef>
            <a:spcAft>
              <a:spcPct val="15000"/>
            </a:spcAft>
            <a:buChar char="••"/>
          </a:pPr>
          <a:endParaRPr lang="es-MX" sz="1600" b="0" kern="1200" dirty="0">
            <a:solidFill>
              <a:srgbClr val="002060"/>
            </a:solidFill>
          </a:endParaRPr>
        </a:p>
        <a:p>
          <a:pPr marL="171450" lvl="1" indent="-171450" algn="l" defTabSz="711200">
            <a:lnSpc>
              <a:spcPct val="90000"/>
            </a:lnSpc>
            <a:spcBef>
              <a:spcPct val="0"/>
            </a:spcBef>
            <a:spcAft>
              <a:spcPct val="15000"/>
            </a:spcAft>
            <a:buChar char="••"/>
          </a:pPr>
          <a:r>
            <a:rPr lang="es-MX" sz="1600" b="0" kern="1200" dirty="0" smtClean="0">
              <a:solidFill>
                <a:srgbClr val="002060"/>
              </a:solidFill>
            </a:rPr>
            <a:t>Democracia: Forma de gobierno basada en la decisión de la mayoría de la población.</a:t>
          </a:r>
          <a:endParaRPr lang="es-MX" sz="1600" b="0" kern="1200" dirty="0">
            <a:solidFill>
              <a:srgbClr val="002060"/>
            </a:solidFill>
          </a:endParaRPr>
        </a:p>
        <a:p>
          <a:pPr marL="171450" lvl="1" indent="-171450" algn="l" defTabSz="711200">
            <a:lnSpc>
              <a:spcPct val="90000"/>
            </a:lnSpc>
            <a:spcBef>
              <a:spcPct val="0"/>
            </a:spcBef>
            <a:spcAft>
              <a:spcPct val="15000"/>
            </a:spcAft>
            <a:buChar char="••"/>
          </a:pPr>
          <a:endParaRPr lang="es-MX" sz="1600" b="0" kern="1200" dirty="0">
            <a:solidFill>
              <a:srgbClr val="002060"/>
            </a:solidFill>
          </a:endParaRPr>
        </a:p>
        <a:p>
          <a:pPr marL="171450" lvl="1" indent="-171450" algn="l" defTabSz="711200">
            <a:lnSpc>
              <a:spcPct val="90000"/>
            </a:lnSpc>
            <a:spcBef>
              <a:spcPct val="0"/>
            </a:spcBef>
            <a:spcAft>
              <a:spcPct val="15000"/>
            </a:spcAft>
            <a:buChar char="••"/>
          </a:pPr>
          <a:r>
            <a:rPr lang="es-MX" sz="1600" b="0" kern="1200" dirty="0" smtClean="0">
              <a:solidFill>
                <a:srgbClr val="002060"/>
              </a:solidFill>
            </a:rPr>
            <a:t>Seguridad: Estado de derecho que permite que sus habitantes se apeguen a lo formulado en los reglamentos, con funcionarios profesionales y sin favoritismo alguno.</a:t>
          </a:r>
          <a:endParaRPr lang="es-MX" sz="1600" b="0" kern="1200" dirty="0">
            <a:solidFill>
              <a:srgbClr val="002060"/>
            </a:solidFill>
          </a:endParaRPr>
        </a:p>
        <a:p>
          <a:pPr marL="171450" lvl="1" indent="-171450" algn="l" defTabSz="711200">
            <a:lnSpc>
              <a:spcPct val="90000"/>
            </a:lnSpc>
            <a:spcBef>
              <a:spcPct val="0"/>
            </a:spcBef>
            <a:spcAft>
              <a:spcPct val="15000"/>
            </a:spcAft>
            <a:buChar char="••"/>
          </a:pPr>
          <a:endParaRPr lang="es-MX" sz="1600" b="0" kern="1200" dirty="0">
            <a:solidFill>
              <a:srgbClr val="002060"/>
            </a:solidFill>
          </a:endParaRPr>
        </a:p>
        <a:p>
          <a:pPr marL="171450" lvl="1" indent="-171450" algn="l" defTabSz="711200">
            <a:lnSpc>
              <a:spcPct val="90000"/>
            </a:lnSpc>
            <a:spcBef>
              <a:spcPct val="0"/>
            </a:spcBef>
            <a:spcAft>
              <a:spcPct val="15000"/>
            </a:spcAft>
            <a:buChar char="••"/>
          </a:pPr>
          <a:r>
            <a:rPr lang="es-MX" sz="1600" b="0" kern="1200" dirty="0" smtClean="0">
              <a:solidFill>
                <a:srgbClr val="002060"/>
              </a:solidFill>
            </a:rPr>
            <a:t>Salud: Garantizar a la mayoría de la población un  sistema de clínicas y hospitales para solucionar cualquier desequilibrio en el estado de salud de su población, así como establecer  los mecanismos de prevención de enfermedades.</a:t>
          </a:r>
          <a:endParaRPr lang="es-MX" sz="1600" b="0" kern="1200" dirty="0">
            <a:solidFill>
              <a:srgbClr val="002060"/>
            </a:solidFill>
          </a:endParaRPr>
        </a:p>
        <a:p>
          <a:pPr marL="171450" lvl="1" indent="-171450" algn="l" defTabSz="711200">
            <a:lnSpc>
              <a:spcPct val="90000"/>
            </a:lnSpc>
            <a:spcBef>
              <a:spcPct val="0"/>
            </a:spcBef>
            <a:spcAft>
              <a:spcPct val="15000"/>
            </a:spcAft>
            <a:buChar char="••"/>
          </a:pPr>
          <a:endParaRPr lang="es-MX" sz="1600" b="0" kern="1200" dirty="0">
            <a:solidFill>
              <a:srgbClr val="002060"/>
            </a:solidFill>
          </a:endParaRPr>
        </a:p>
        <a:p>
          <a:pPr marL="171450" lvl="1" indent="-171450" algn="l" defTabSz="711200">
            <a:lnSpc>
              <a:spcPct val="90000"/>
            </a:lnSpc>
            <a:spcBef>
              <a:spcPct val="0"/>
            </a:spcBef>
            <a:spcAft>
              <a:spcPct val="15000"/>
            </a:spcAft>
            <a:buChar char="••"/>
          </a:pPr>
          <a:r>
            <a:rPr lang="es-MX" sz="1600" b="0" kern="1200" dirty="0" smtClean="0">
              <a:solidFill>
                <a:srgbClr val="002060"/>
              </a:solidFill>
            </a:rPr>
            <a:t>Bienestar: Apropiación de las actividades genéricas por la mayoría de los seres humanos de una sociedad.</a:t>
          </a:r>
          <a:endParaRPr lang="es-MX" sz="1600" b="0" kern="1200" dirty="0">
            <a:solidFill>
              <a:srgbClr val="002060"/>
            </a:solidFill>
          </a:endParaRPr>
        </a:p>
      </dsp:txBody>
      <dsp:txXfrm>
        <a:off x="2354579" y="0"/>
        <a:ext cx="6789420" cy="5257798"/>
      </dsp:txXfrm>
    </dsp:sp>
    <dsp:sp modelId="{7A135338-2D46-4F62-A8BE-C4C45FF54D57}">
      <dsp:nvSpPr>
        <dsp:cNvPr id="0" name=""/>
        <dsp:cNvSpPr/>
      </dsp:nvSpPr>
      <dsp:spPr>
        <a:xfrm>
          <a:off x="1383834" y="2603767"/>
          <a:ext cx="112690" cy="50264"/>
        </a:xfrm>
        <a:prstGeom prst="roundRect">
          <a:avLst>
            <a:gd name="adj" fmla="val 10000"/>
          </a:avLst>
        </a:prstGeom>
        <a:solidFill>
          <a:srgbClr val="DF6FDF"/>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s-ES" smtClean="0"/>
              <a:t>Haga clic para modificar el estilo de título del patrón</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a:p>
        </p:txBody>
      </p:sp>
      <p:sp>
        <p:nvSpPr>
          <p:cNvPr id="4" name="Date Placeholder 3"/>
          <p:cNvSpPr>
            <a:spLocks noGrp="1"/>
          </p:cNvSpPr>
          <p:nvPr>
            <p:ph type="dt" sz="half" idx="10"/>
          </p:nvPr>
        </p:nvSpPr>
        <p:spPr/>
        <p:txBody>
          <a:bodyPr/>
          <a:lstStyle/>
          <a:p>
            <a:fld id="{7A847CFC-816F-41D0-AAC0-9BF4FEBC753E}" type="datetimeFigureOut">
              <a:rPr lang="es-ES" smtClean="0"/>
              <a:pPr/>
              <a:t>18/09/2015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7A847CFC-816F-41D0-AAC0-9BF4FEBC753E}" type="datetimeFigureOut">
              <a:rPr lang="es-ES" smtClean="0"/>
              <a:pPr/>
              <a:t>18/09/2015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A847CFC-816F-41D0-AAC0-9BF4FEBC753E}" type="datetimeFigureOut">
              <a:rPr lang="es-ES" smtClean="0"/>
              <a:pPr/>
              <a:t>18/09/2015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7A847CFC-816F-41D0-AAC0-9BF4FEBC753E}" type="datetimeFigureOut">
              <a:rPr lang="es-ES" smtClean="0"/>
              <a:pPr/>
              <a:t>18/09/2015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7A847CFC-816F-41D0-AAC0-9BF4FEBC753E}" type="datetimeFigureOut">
              <a:rPr lang="es-ES" smtClean="0"/>
              <a:pPr/>
              <a:t>18/09/2015</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7A847CFC-816F-41D0-AAC0-9BF4FEBC753E}" type="datetimeFigureOut">
              <a:rPr lang="es-ES" smtClean="0"/>
              <a:pPr/>
              <a:t>18/09/2015</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847CFC-816F-41D0-AAC0-9BF4FEBC753E}" type="datetimeFigureOut">
              <a:rPr lang="es-ES" smtClean="0"/>
              <a:pPr/>
              <a:t>18/09/2015</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A847CFC-816F-41D0-AAC0-9BF4FEBC753E}" type="datetimeFigureOut">
              <a:rPr lang="es-ES" smtClean="0"/>
              <a:pPr/>
              <a:t>18/09/2015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s-ES" smtClean="0"/>
              <a:t>Haga clic para modificar el estilo de título del patrón</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A847CFC-816F-41D0-AAC0-9BF4FEBC753E}" type="datetimeFigureOut">
              <a:rPr lang="es-ES" smtClean="0"/>
              <a:pPr/>
              <a:t>18/09/2015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32FADFE-3B8F-471C-ABF0-DBC7717ECBBC}" type="slidenum">
              <a:rPr lang="es-ES" smtClean="0"/>
              <a:pPr/>
              <a:t>‹Nº›</a:t>
            </a:fld>
            <a:endParaRPr lang="es-ES"/>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es-ES" smtClean="0"/>
              <a:t>Haga clic en el icono para agregar una imagen</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7A847CFC-816F-41D0-AAC0-9BF4FEBC753E}" type="datetimeFigureOut">
              <a:rPr lang="es-ES" smtClean="0"/>
              <a:pPr/>
              <a:t>18/09/2015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7A847CFC-816F-41D0-AAC0-9BF4FEBC753E}" type="datetimeFigureOut">
              <a:rPr lang="es-ES" smtClean="0"/>
              <a:pPr/>
              <a:t>18/09/2015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7A847CFC-816F-41D0-AAC0-9BF4FEBC753E}" type="datetimeFigureOut">
              <a:rPr lang="es-ES" smtClean="0"/>
              <a:pPr/>
              <a:t>18/09/2015</a:t>
            </a:fld>
            <a:endParaRPr lang="es-ES"/>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es-ES"/>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132FADFE-3B8F-471C-ABF0-DBC7717ECBBC}"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significados.com/valores-universal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355976" y="332656"/>
            <a:ext cx="4788024" cy="1843889"/>
          </a:xfrm>
          <a:gradFill flip="none" rotWithShape="1">
            <a:gsLst>
              <a:gs pos="0">
                <a:schemeClr val="accent5">
                  <a:lumMod val="40000"/>
                  <a:lumOff val="60000"/>
                  <a:tint val="66000"/>
                  <a:satMod val="160000"/>
                </a:schemeClr>
              </a:gs>
              <a:gs pos="50000">
                <a:schemeClr val="accent5">
                  <a:lumMod val="40000"/>
                  <a:lumOff val="60000"/>
                  <a:tint val="44500"/>
                  <a:satMod val="160000"/>
                </a:schemeClr>
              </a:gs>
              <a:gs pos="100000">
                <a:schemeClr val="accent5">
                  <a:lumMod val="40000"/>
                  <a:lumOff val="60000"/>
                  <a:tint val="23500"/>
                  <a:satMod val="160000"/>
                </a:schemeClr>
              </a:gs>
            </a:gsLst>
            <a:path path="circle">
              <a:fillToRect l="50000" t="50000" r="50000" b="50000"/>
            </a:path>
            <a:tileRect/>
          </a:gradFill>
          <a:effectLst>
            <a:glow rad="228600">
              <a:schemeClr val="accent2">
                <a:satMod val="175000"/>
                <a:alpha val="40000"/>
              </a:schemeClr>
            </a:glow>
          </a:effectLst>
        </p:spPr>
        <p:style>
          <a:lnRef idx="1">
            <a:schemeClr val="accent2"/>
          </a:lnRef>
          <a:fillRef idx="2">
            <a:schemeClr val="accent2"/>
          </a:fillRef>
          <a:effectRef idx="1">
            <a:schemeClr val="accent2"/>
          </a:effectRef>
          <a:fontRef idx="minor">
            <a:schemeClr val="dk1"/>
          </a:fontRef>
        </p:style>
        <p:txBody>
          <a:bodyPr>
            <a:normAutofit/>
          </a:bodyPr>
          <a:lstStyle/>
          <a:p>
            <a:pPr algn="ctr"/>
            <a:r>
              <a:rPr lang="es-MX" sz="3600" dirty="0" smtClean="0"/>
              <a:t>Diferentes jerarquías de valores</a:t>
            </a:r>
            <a:endParaRPr lang="es-MX" sz="3600" dirty="0"/>
          </a:p>
        </p:txBody>
      </p:sp>
      <p:sp>
        <p:nvSpPr>
          <p:cNvPr id="3" name="2 Subtítulo"/>
          <p:cNvSpPr>
            <a:spLocks noGrp="1"/>
          </p:cNvSpPr>
          <p:nvPr>
            <p:ph type="subTitle" idx="1"/>
          </p:nvPr>
        </p:nvSpPr>
        <p:spPr>
          <a:xfrm>
            <a:off x="1187624" y="2564904"/>
            <a:ext cx="6732240" cy="4293096"/>
          </a:xfrm>
          <a:gradFill flip="none" rotWithShape="1">
            <a:gsLst>
              <a:gs pos="0">
                <a:srgbClr val="CCCCFF"/>
              </a:gs>
              <a:gs pos="17999">
                <a:srgbClr val="99CCFF"/>
              </a:gs>
              <a:gs pos="36000">
                <a:srgbClr val="9966FF"/>
              </a:gs>
              <a:gs pos="61000">
                <a:srgbClr val="CC99FF"/>
              </a:gs>
              <a:gs pos="82001">
                <a:srgbClr val="99CCFF"/>
              </a:gs>
              <a:gs pos="100000">
                <a:srgbClr val="CCCCFF"/>
              </a:gs>
            </a:gsLst>
            <a:lin ang="5400000" scaled="0"/>
            <a:tileRect/>
          </a:gradFill>
          <a:effectLst>
            <a:glow rad="228600">
              <a:schemeClr val="accent2">
                <a:satMod val="175000"/>
                <a:alpha val="40000"/>
              </a:schemeClr>
            </a:glow>
          </a:effectLst>
        </p:spPr>
        <p:style>
          <a:lnRef idx="1">
            <a:schemeClr val="accent6"/>
          </a:lnRef>
          <a:fillRef idx="2">
            <a:schemeClr val="accent6"/>
          </a:fillRef>
          <a:effectRef idx="1">
            <a:schemeClr val="accent6"/>
          </a:effectRef>
          <a:fontRef idx="minor">
            <a:schemeClr val="dk1"/>
          </a:fontRef>
        </p:style>
        <p:txBody>
          <a:bodyPr/>
          <a:lstStyle/>
          <a:p>
            <a:pPr algn="ctr"/>
            <a:endParaRPr lang="es-MX" sz="3200" dirty="0" smtClean="0">
              <a:solidFill>
                <a:schemeClr val="tx1"/>
              </a:solidFill>
              <a:latin typeface="Arial" pitchFamily="34" charset="0"/>
              <a:cs typeface="Arial" pitchFamily="34" charset="0"/>
            </a:endParaRPr>
          </a:p>
          <a:p>
            <a:pPr algn="ctr"/>
            <a:r>
              <a:rPr lang="es-MX" sz="3200" dirty="0" smtClean="0">
                <a:solidFill>
                  <a:schemeClr val="tx1"/>
                </a:solidFill>
                <a:latin typeface="Arial" pitchFamily="34" charset="0"/>
                <a:cs typeface="Arial" pitchFamily="34" charset="0"/>
              </a:rPr>
              <a:t>Materia</a:t>
            </a:r>
            <a:r>
              <a:rPr lang="es-MX" sz="3200" dirty="0">
                <a:solidFill>
                  <a:schemeClr val="tx1"/>
                </a:solidFill>
                <a:latin typeface="Arial" pitchFamily="34" charset="0"/>
                <a:cs typeface="Arial" pitchFamily="34" charset="0"/>
              </a:rPr>
              <a:t>: Ética y Valores </a:t>
            </a:r>
          </a:p>
          <a:p>
            <a:pPr algn="ctr"/>
            <a:r>
              <a:rPr lang="es-MX" sz="3200" dirty="0">
                <a:solidFill>
                  <a:schemeClr val="tx1"/>
                </a:solidFill>
                <a:latin typeface="Arial" pitchFamily="34" charset="0"/>
                <a:cs typeface="Arial" pitchFamily="34" charset="0"/>
              </a:rPr>
              <a:t>Campus león </a:t>
            </a:r>
          </a:p>
          <a:p>
            <a:pPr algn="ctr"/>
            <a:r>
              <a:rPr lang="es-MX" sz="3200" dirty="0">
                <a:solidFill>
                  <a:schemeClr val="tx1"/>
                </a:solidFill>
                <a:latin typeface="Arial" pitchFamily="34" charset="0"/>
                <a:cs typeface="Arial" pitchFamily="34" charset="0"/>
              </a:rPr>
              <a:t> Primer Semestre </a:t>
            </a:r>
          </a:p>
          <a:p>
            <a:pPr algn="ctr"/>
            <a:r>
              <a:rPr lang="es-MX" sz="3200" dirty="0">
                <a:solidFill>
                  <a:schemeClr val="tx1"/>
                </a:solidFill>
                <a:latin typeface="Arial" pitchFamily="34" charset="0"/>
                <a:cs typeface="Arial" pitchFamily="34" charset="0"/>
              </a:rPr>
              <a:t>Grupo: 101 Bachillerato</a:t>
            </a:r>
          </a:p>
          <a:p>
            <a:endParaRPr lang="es-MX" dirty="0"/>
          </a:p>
        </p:txBody>
      </p:sp>
      <p:pic>
        <p:nvPicPr>
          <p:cNvPr id="4" name="3 Imagen" descr="multiversidad.png"/>
          <p:cNvPicPr>
            <a:picLocks noChangeAspect="1"/>
          </p:cNvPicPr>
          <p:nvPr/>
        </p:nvPicPr>
        <p:blipFill>
          <a:blip r:embed="rId2"/>
          <a:stretch>
            <a:fillRect/>
          </a:stretch>
        </p:blipFill>
        <p:spPr>
          <a:xfrm>
            <a:off x="107504" y="2169"/>
            <a:ext cx="4032448" cy="2274703"/>
          </a:xfrm>
          <a:prstGeom prst="rect">
            <a:avLst/>
          </a:prstGeom>
        </p:spPr>
      </p:pic>
    </p:spTree>
    <p:extLst>
      <p:ext uri="{BB962C8B-B14F-4D97-AF65-F5344CB8AC3E}">
        <p14:creationId xmlns:p14="http://schemas.microsoft.com/office/powerpoint/2010/main" xmlns="" val="396402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260648"/>
            <a:ext cx="8075240" cy="1143000"/>
          </a:xfrm>
          <a:blipFill>
            <a:blip r:embed="rId2"/>
            <a:tile tx="0" ty="0" sx="100000" sy="100000" flip="none" algn="tl"/>
          </a:blipFill>
          <a:ln>
            <a:solidFill>
              <a:schemeClr val="accent4">
                <a:lumMod val="75000"/>
              </a:schemeClr>
            </a:solidFill>
          </a:ln>
        </p:spPr>
        <p:txBody>
          <a:bodyPr/>
          <a:lstStyle/>
          <a:p>
            <a:pPr algn="ctr"/>
            <a:r>
              <a:rPr lang="es-MX" dirty="0" smtClean="0"/>
              <a:t>Clasificación de valores </a:t>
            </a:r>
            <a:endParaRPr lang="es-MX"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xmlns="" val="569946608"/>
              </p:ext>
            </p:extLst>
          </p:nvPr>
        </p:nvGraphicFramePr>
        <p:xfrm>
          <a:off x="0" y="1600201"/>
          <a:ext cx="9144000" cy="5257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4 Rectángulo redondeado"/>
          <p:cNvSpPr/>
          <p:nvPr/>
        </p:nvSpPr>
        <p:spPr>
          <a:xfrm>
            <a:off x="323528" y="3140968"/>
            <a:ext cx="1960810" cy="1728192"/>
          </a:xfrm>
          <a:prstGeom prst="roundRect">
            <a:avLst>
              <a:gd name="adj" fmla="val 10000"/>
            </a:avLst>
          </a:prstGeom>
          <a:solidFill>
            <a:srgbClr val="DF6FDF"/>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s-MX" dirty="0" smtClean="0"/>
          </a:p>
          <a:p>
            <a:endParaRPr lang="es-MX" b="1" dirty="0" smtClean="0"/>
          </a:p>
          <a:p>
            <a:pPr algn="ctr"/>
            <a:r>
              <a:rPr lang="es-MX" b="1" dirty="0" smtClean="0"/>
              <a:t>VALORES SOCIALES</a:t>
            </a:r>
            <a:endParaRPr lang="es-MX" b="1" dirty="0"/>
          </a:p>
        </p:txBody>
      </p:sp>
    </p:spTree>
    <p:extLst>
      <p:ext uri="{BB962C8B-B14F-4D97-AF65-F5344CB8AC3E}">
        <p14:creationId xmlns:p14="http://schemas.microsoft.com/office/powerpoint/2010/main" xmlns="" val="1818662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lvl="0"/>
            <a:endParaRPr lang="es-MX" dirty="0"/>
          </a:p>
          <a:p>
            <a:pPr lvl="1"/>
            <a:endParaRPr lang="es-MX" dirty="0"/>
          </a:p>
          <a:p>
            <a:pPr lvl="1"/>
            <a:endParaRPr lang="es-MX" dirty="0"/>
          </a:p>
          <a:p>
            <a:endParaRPr lang="es-MX" dirty="0"/>
          </a:p>
        </p:txBody>
      </p:sp>
      <p:grpSp>
        <p:nvGrpSpPr>
          <p:cNvPr id="4" name="3 Grupo"/>
          <p:cNvGrpSpPr/>
          <p:nvPr/>
        </p:nvGrpSpPr>
        <p:grpSpPr>
          <a:xfrm>
            <a:off x="0" y="1844824"/>
            <a:ext cx="9144000" cy="4824536"/>
            <a:chOff x="-321556" y="1531292"/>
            <a:chExt cx="7965369" cy="1667023"/>
          </a:xfrm>
          <a:blipFill>
            <a:blip r:embed="rId2"/>
            <a:tile tx="0" ty="0" sx="100000" sy="100000" flip="none" algn="tl"/>
          </a:blipFill>
        </p:grpSpPr>
        <p:sp>
          <p:nvSpPr>
            <p:cNvPr id="5" name="4 Rectángulo redondeado"/>
            <p:cNvSpPr/>
            <p:nvPr/>
          </p:nvSpPr>
          <p:spPr>
            <a:xfrm>
              <a:off x="-321556" y="1531292"/>
              <a:ext cx="7965369" cy="1667023"/>
            </a:xfrm>
            <a:prstGeom prst="roundRect">
              <a:avLst>
                <a:gd name="adj" fmla="val 5426"/>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MX" dirty="0"/>
            </a:p>
          </p:txBody>
        </p:sp>
        <p:sp>
          <p:nvSpPr>
            <p:cNvPr id="6" name="5 Rectángulo"/>
            <p:cNvSpPr/>
            <p:nvPr/>
          </p:nvSpPr>
          <p:spPr>
            <a:xfrm>
              <a:off x="1766676" y="1531292"/>
              <a:ext cx="5877136" cy="16670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t" anchorCtr="0">
              <a:noAutofit/>
            </a:bodyPr>
            <a:lstStyle/>
            <a:p>
              <a:pPr lvl="0" algn="l" defTabSz="1333500">
                <a:lnSpc>
                  <a:spcPct val="90000"/>
                </a:lnSpc>
                <a:spcBef>
                  <a:spcPct val="0"/>
                </a:spcBef>
                <a:spcAft>
                  <a:spcPct val="35000"/>
                </a:spcAft>
              </a:pPr>
              <a:endParaRPr lang="es-MX" sz="3000" kern="1200" dirty="0"/>
            </a:p>
            <a:p>
              <a:pPr marL="228600" lvl="1" indent="-228600" algn="l" defTabSz="1022350">
                <a:lnSpc>
                  <a:spcPct val="90000"/>
                </a:lnSpc>
                <a:spcBef>
                  <a:spcPct val="0"/>
                </a:spcBef>
                <a:spcAft>
                  <a:spcPct val="15000"/>
                </a:spcAft>
                <a:buChar char="••"/>
              </a:pPr>
              <a:endParaRPr lang="es-MX" sz="2300" kern="1200" dirty="0"/>
            </a:p>
            <a:p>
              <a:pPr marL="0" lvl="1" algn="l" defTabSz="1022350">
                <a:lnSpc>
                  <a:spcPct val="90000"/>
                </a:lnSpc>
                <a:spcBef>
                  <a:spcPct val="0"/>
                </a:spcBef>
                <a:spcAft>
                  <a:spcPct val="15000"/>
                </a:spcAft>
              </a:pPr>
              <a:r>
                <a:rPr lang="es-MX" sz="1600" kern="1200" dirty="0" smtClean="0">
                  <a:solidFill>
                    <a:srgbClr val="002060"/>
                  </a:solidFill>
                </a:rPr>
                <a:t>Valores de uso: Satisfacen necesidades humanas. Pueden encontrarse tanto en la naturaleza como en los hogares, por ser producto del trabajo de los integrantes de una familia, hasta en los mercados.</a:t>
              </a:r>
            </a:p>
            <a:p>
              <a:pPr marL="0" lvl="1" algn="l" defTabSz="1022350">
                <a:lnSpc>
                  <a:spcPct val="90000"/>
                </a:lnSpc>
                <a:spcBef>
                  <a:spcPct val="0"/>
                </a:spcBef>
                <a:spcAft>
                  <a:spcPct val="15000"/>
                </a:spcAft>
              </a:pPr>
              <a:endParaRPr lang="es-MX" sz="1600" kern="1200" dirty="0" smtClean="0">
                <a:solidFill>
                  <a:srgbClr val="002060"/>
                </a:solidFill>
              </a:endParaRPr>
            </a:p>
            <a:p>
              <a:pPr marL="0" lvl="1" algn="l" defTabSz="1022350">
                <a:lnSpc>
                  <a:spcPct val="90000"/>
                </a:lnSpc>
                <a:spcBef>
                  <a:spcPct val="0"/>
                </a:spcBef>
                <a:spcAft>
                  <a:spcPct val="15000"/>
                </a:spcAft>
              </a:pPr>
              <a:endParaRPr lang="es-MX" sz="1600" dirty="0">
                <a:solidFill>
                  <a:srgbClr val="002060"/>
                </a:solidFill>
              </a:endParaRPr>
            </a:p>
            <a:p>
              <a:pPr marL="0" lvl="1" algn="l" defTabSz="1022350">
                <a:lnSpc>
                  <a:spcPct val="90000"/>
                </a:lnSpc>
                <a:spcBef>
                  <a:spcPct val="0"/>
                </a:spcBef>
                <a:spcAft>
                  <a:spcPct val="15000"/>
                </a:spcAft>
              </a:pPr>
              <a:r>
                <a:rPr lang="es-MX" sz="1600" kern="1200" dirty="0" smtClean="0">
                  <a:solidFill>
                    <a:srgbClr val="002060"/>
                  </a:solidFill>
                </a:rPr>
                <a:t>Valores de cambio: Producto del trabajo humano. Al satisfacer necesidades humanas, se encuentran en el mercado ya sea local, nacional o trasnacional.   </a:t>
              </a:r>
              <a:endParaRPr lang="es-MX" sz="1600" kern="1200" dirty="0">
                <a:solidFill>
                  <a:srgbClr val="002060"/>
                </a:solidFill>
              </a:endParaRPr>
            </a:p>
          </p:txBody>
        </p:sp>
      </p:grpSp>
      <p:sp>
        <p:nvSpPr>
          <p:cNvPr id="8" name="7 Rectángulo redondeado"/>
          <p:cNvSpPr/>
          <p:nvPr/>
        </p:nvSpPr>
        <p:spPr>
          <a:xfrm>
            <a:off x="395536" y="3169701"/>
            <a:ext cx="2088232" cy="1526710"/>
          </a:xfrm>
          <a:prstGeom prst="roundRect">
            <a:avLst>
              <a:gd name="adj" fmla="val 10000"/>
            </a:avLst>
          </a:prstGeom>
          <a:solidFill>
            <a:srgbClr val="DF6FDF"/>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endParaRPr lang="es-MX" b="1" dirty="0" smtClean="0"/>
          </a:p>
          <a:p>
            <a:pPr algn="ctr"/>
            <a:r>
              <a:rPr lang="es-MX" b="1" dirty="0" smtClean="0"/>
              <a:t>VALORES  ECONÓMICOS</a:t>
            </a:r>
            <a:endParaRPr lang="es-MX" b="1" dirty="0"/>
          </a:p>
        </p:txBody>
      </p:sp>
      <p:sp>
        <p:nvSpPr>
          <p:cNvPr id="9" name="1 Título"/>
          <p:cNvSpPr txBox="1">
            <a:spLocks/>
          </p:cNvSpPr>
          <p:nvPr/>
        </p:nvSpPr>
        <p:spPr>
          <a:xfrm>
            <a:off x="510627" y="332656"/>
            <a:ext cx="8075240" cy="1143000"/>
          </a:xfrm>
          <a:prstGeom prst="rect">
            <a:avLst/>
          </a:prstGeom>
          <a:blipFill>
            <a:blip r:embed="rId3"/>
            <a:tile tx="0" ty="0" sx="100000" sy="100000" flip="none" algn="tl"/>
          </a:blipFill>
          <a:ln>
            <a:solidFill>
              <a:schemeClr val="accent4">
                <a:lumMod val="75000"/>
              </a:schemeClr>
            </a:solidFill>
          </a:ln>
        </p:spPr>
        <p:txBody>
          <a:bodyPr vert="horz" lIns="91440" tIns="45720" rIns="91440" bIns="45720" rtlCol="0" anchor="ctr">
            <a:noAutofit/>
          </a:bodyPr>
          <a:lst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MX" smtClean="0"/>
              <a:t>Clasificación de valores </a:t>
            </a:r>
            <a:endParaRPr lang="es-MX" dirty="0"/>
          </a:p>
        </p:txBody>
      </p:sp>
    </p:spTree>
    <p:extLst>
      <p:ext uri="{BB962C8B-B14F-4D97-AF65-F5344CB8AC3E}">
        <p14:creationId xmlns:p14="http://schemas.microsoft.com/office/powerpoint/2010/main" xmlns="" val="3763720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MX"/>
          </a:p>
        </p:txBody>
      </p:sp>
      <p:grpSp>
        <p:nvGrpSpPr>
          <p:cNvPr id="4" name="3 Grupo"/>
          <p:cNvGrpSpPr/>
          <p:nvPr/>
        </p:nvGrpSpPr>
        <p:grpSpPr>
          <a:xfrm>
            <a:off x="0" y="1772816"/>
            <a:ext cx="9143999" cy="5085184"/>
            <a:chOff x="0" y="0"/>
            <a:chExt cx="7643813" cy="2320207"/>
          </a:xfrm>
          <a:blipFill>
            <a:blip r:embed="rId2"/>
            <a:tile tx="0" ty="0" sx="100000" sy="100000" flip="none" algn="tl"/>
          </a:blipFill>
        </p:grpSpPr>
        <p:sp>
          <p:nvSpPr>
            <p:cNvPr id="5" name="4 Rectángulo redondeado"/>
            <p:cNvSpPr/>
            <p:nvPr/>
          </p:nvSpPr>
          <p:spPr>
            <a:xfrm>
              <a:off x="0" y="0"/>
              <a:ext cx="7643813" cy="2320207"/>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5 Rectángulo"/>
            <p:cNvSpPr/>
            <p:nvPr/>
          </p:nvSpPr>
          <p:spPr>
            <a:xfrm>
              <a:off x="1760783" y="0"/>
              <a:ext cx="5883029" cy="232020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1450" tIns="171450" rIns="171450" bIns="171450" numCol="1" spcCol="1270" anchor="t" anchorCtr="0">
              <a:noAutofit/>
            </a:bodyPr>
            <a:lstStyle/>
            <a:p>
              <a:pPr marL="0" lvl="1" algn="l" defTabSz="1555750">
                <a:lnSpc>
                  <a:spcPct val="90000"/>
                </a:lnSpc>
                <a:spcBef>
                  <a:spcPct val="0"/>
                </a:spcBef>
                <a:spcAft>
                  <a:spcPct val="15000"/>
                </a:spcAft>
              </a:pPr>
              <a:endParaRPr lang="es-MX" sz="3500" kern="1200" dirty="0"/>
            </a:p>
            <a:p>
              <a:pPr marL="285750" lvl="1" indent="-285750" algn="l" defTabSz="1555750">
                <a:lnSpc>
                  <a:spcPct val="90000"/>
                </a:lnSpc>
                <a:spcBef>
                  <a:spcPct val="0"/>
                </a:spcBef>
                <a:spcAft>
                  <a:spcPct val="15000"/>
                </a:spcAft>
                <a:buChar char="••"/>
              </a:pPr>
              <a:r>
                <a:rPr lang="es-MX" sz="1600" kern="1200" dirty="0" smtClean="0">
                  <a:solidFill>
                    <a:srgbClr val="002060"/>
                  </a:solidFill>
                </a:rPr>
                <a:t>Libertad: valor que permite a todos los ciudadanos de un país, trabajar en el lugar que consideren adecuado, desarrollar el oficio o empleo que le interese</a:t>
              </a:r>
            </a:p>
            <a:p>
              <a:pPr marL="285750" lvl="1" indent="-285750" algn="l" defTabSz="1555750">
                <a:lnSpc>
                  <a:spcPct val="90000"/>
                </a:lnSpc>
                <a:spcBef>
                  <a:spcPct val="0"/>
                </a:spcBef>
                <a:spcAft>
                  <a:spcPct val="15000"/>
                </a:spcAft>
                <a:buChar char="••"/>
              </a:pPr>
              <a:endParaRPr lang="es-MX" sz="1600" kern="1200" dirty="0" smtClean="0">
                <a:solidFill>
                  <a:srgbClr val="002060"/>
                </a:solidFill>
              </a:endParaRPr>
            </a:p>
            <a:p>
              <a:pPr marL="285750" lvl="1" indent="-285750" algn="l" defTabSz="1555750">
                <a:lnSpc>
                  <a:spcPct val="90000"/>
                </a:lnSpc>
                <a:spcBef>
                  <a:spcPct val="0"/>
                </a:spcBef>
                <a:spcAft>
                  <a:spcPct val="15000"/>
                </a:spcAft>
                <a:buChar char="••"/>
              </a:pPr>
              <a:r>
                <a:rPr lang="es-MX" sz="1600" dirty="0" smtClean="0">
                  <a:solidFill>
                    <a:srgbClr val="002060"/>
                  </a:solidFill>
                </a:rPr>
                <a:t>Igualdad: Valor que permite la eliminación de los privilegios económicos, raciales, religiosos </a:t>
              </a:r>
              <a:r>
                <a:rPr lang="es-MX" sz="1600" dirty="0">
                  <a:solidFill>
                    <a:srgbClr val="002060"/>
                  </a:solidFill>
                </a:rPr>
                <a:t>o</a:t>
              </a:r>
              <a:r>
                <a:rPr lang="es-MX" sz="1600" dirty="0" smtClean="0">
                  <a:solidFill>
                    <a:srgbClr val="002060"/>
                  </a:solidFill>
                </a:rPr>
                <a:t> de género. Nadie puede ser marginado ni excluido por sus preferencias.</a:t>
              </a:r>
            </a:p>
            <a:p>
              <a:pPr marL="285750" lvl="1" indent="-285750" algn="l" defTabSz="1555750">
                <a:lnSpc>
                  <a:spcPct val="90000"/>
                </a:lnSpc>
                <a:spcBef>
                  <a:spcPct val="0"/>
                </a:spcBef>
                <a:spcAft>
                  <a:spcPct val="15000"/>
                </a:spcAft>
                <a:buChar char="••"/>
              </a:pPr>
              <a:endParaRPr lang="es-MX" sz="1600" dirty="0" smtClean="0">
                <a:solidFill>
                  <a:srgbClr val="002060"/>
                </a:solidFill>
              </a:endParaRPr>
            </a:p>
            <a:p>
              <a:pPr marL="285750" lvl="1" indent="-285750" algn="l" defTabSz="1555750">
                <a:lnSpc>
                  <a:spcPct val="90000"/>
                </a:lnSpc>
                <a:spcBef>
                  <a:spcPct val="0"/>
                </a:spcBef>
                <a:spcAft>
                  <a:spcPct val="15000"/>
                </a:spcAft>
                <a:buChar char="••"/>
              </a:pPr>
              <a:r>
                <a:rPr lang="es-MX" sz="1600" kern="1200" dirty="0" smtClean="0">
                  <a:solidFill>
                    <a:srgbClr val="002060"/>
                  </a:solidFill>
                </a:rPr>
                <a:t>Justicia: Valor que permite que las leyes sean respetadas por todos sus integrantes y especialmente por los representantes del orden público y funcionarios del estado.</a:t>
              </a:r>
            </a:p>
            <a:p>
              <a:pPr marL="285750" lvl="1" indent="-285750" algn="l" defTabSz="1555750">
                <a:lnSpc>
                  <a:spcPct val="90000"/>
                </a:lnSpc>
                <a:spcBef>
                  <a:spcPct val="0"/>
                </a:spcBef>
                <a:spcAft>
                  <a:spcPct val="15000"/>
                </a:spcAft>
                <a:buChar char="••"/>
              </a:pPr>
              <a:endParaRPr lang="es-MX" sz="1600" kern="1200" dirty="0" smtClean="0">
                <a:solidFill>
                  <a:srgbClr val="002060"/>
                </a:solidFill>
              </a:endParaRPr>
            </a:p>
            <a:p>
              <a:pPr marL="285750" lvl="1" indent="-285750" algn="l" defTabSz="1555750">
                <a:lnSpc>
                  <a:spcPct val="90000"/>
                </a:lnSpc>
                <a:spcBef>
                  <a:spcPct val="0"/>
                </a:spcBef>
                <a:spcAft>
                  <a:spcPct val="15000"/>
                </a:spcAft>
                <a:buChar char="••"/>
              </a:pPr>
              <a:r>
                <a:rPr lang="es-MX" sz="1600" dirty="0" smtClean="0">
                  <a:solidFill>
                    <a:srgbClr val="002060"/>
                  </a:solidFill>
                </a:rPr>
                <a:t>Fraternidad: Valor que se refiere a los lazos de solidaridad que se entablan entre los miembros de un grupo, una comunidad y una sociedad.</a:t>
              </a:r>
            </a:p>
            <a:p>
              <a:pPr marL="285750" lvl="1" indent="-285750" algn="l" defTabSz="1555750">
                <a:lnSpc>
                  <a:spcPct val="90000"/>
                </a:lnSpc>
                <a:spcBef>
                  <a:spcPct val="0"/>
                </a:spcBef>
                <a:spcAft>
                  <a:spcPct val="15000"/>
                </a:spcAft>
                <a:buChar char="••"/>
              </a:pPr>
              <a:endParaRPr lang="es-MX" sz="1600" kern="1200" dirty="0">
                <a:solidFill>
                  <a:srgbClr val="002060"/>
                </a:solidFill>
              </a:endParaRPr>
            </a:p>
          </p:txBody>
        </p:sp>
      </p:grpSp>
      <p:sp>
        <p:nvSpPr>
          <p:cNvPr id="8" name="7 Rectángulo redondeado"/>
          <p:cNvSpPr/>
          <p:nvPr/>
        </p:nvSpPr>
        <p:spPr>
          <a:xfrm>
            <a:off x="179511" y="3169701"/>
            <a:ext cx="1926845" cy="1526710"/>
          </a:xfrm>
          <a:prstGeom prst="roundRect">
            <a:avLst>
              <a:gd name="adj" fmla="val 10000"/>
            </a:avLst>
          </a:prstGeom>
          <a:solidFill>
            <a:srgbClr val="DF6FDF"/>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s-MX" dirty="0" smtClean="0"/>
          </a:p>
          <a:p>
            <a:pPr algn="ctr"/>
            <a:r>
              <a:rPr lang="es-MX" b="1" dirty="0" smtClean="0"/>
              <a:t>VALORES SOCIALES</a:t>
            </a:r>
            <a:endParaRPr lang="es-MX" b="1" dirty="0"/>
          </a:p>
        </p:txBody>
      </p:sp>
      <p:sp>
        <p:nvSpPr>
          <p:cNvPr id="9" name="1 Título"/>
          <p:cNvSpPr txBox="1">
            <a:spLocks/>
          </p:cNvSpPr>
          <p:nvPr/>
        </p:nvSpPr>
        <p:spPr>
          <a:xfrm>
            <a:off x="552516" y="260648"/>
            <a:ext cx="8075240" cy="1143000"/>
          </a:xfrm>
          <a:prstGeom prst="rect">
            <a:avLst/>
          </a:prstGeom>
          <a:blipFill>
            <a:blip r:embed="rId3"/>
            <a:tile tx="0" ty="0" sx="100000" sy="100000" flip="none" algn="tl"/>
          </a:blipFill>
          <a:ln>
            <a:solidFill>
              <a:schemeClr val="accent4">
                <a:lumMod val="75000"/>
              </a:schemeClr>
            </a:solidFill>
          </a:ln>
        </p:spPr>
        <p:txBody>
          <a:bodyPr vert="horz" lIns="91440" tIns="45720" rIns="91440" bIns="45720" rtlCol="0" anchor="ctr">
            <a:noAutofit/>
          </a:bodyPr>
          <a:lst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MX" smtClean="0"/>
              <a:t>Clasificación de valores </a:t>
            </a:r>
            <a:endParaRPr lang="es-MX" dirty="0"/>
          </a:p>
        </p:txBody>
      </p:sp>
    </p:spTree>
    <p:extLst>
      <p:ext uri="{BB962C8B-B14F-4D97-AF65-F5344CB8AC3E}">
        <p14:creationId xmlns:p14="http://schemas.microsoft.com/office/powerpoint/2010/main" xmlns="" val="672951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332656"/>
            <a:ext cx="8784976" cy="1068491"/>
          </a:xfr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10800000" scaled="1"/>
            <a:tileRect/>
          </a:gradFill>
        </p:spPr>
        <p:txBody>
          <a:bodyPr/>
          <a:lstStyle/>
          <a:p>
            <a:pPr algn="ctr"/>
            <a:r>
              <a:rPr lang="es-MX" b="1" dirty="0" smtClean="0"/>
              <a:t/>
            </a:r>
            <a:br>
              <a:rPr lang="es-MX" b="1" dirty="0" smtClean="0"/>
            </a:br>
            <a:r>
              <a:rPr lang="es-MX" b="1" dirty="0" smtClean="0"/>
              <a:t>Ejemplos </a:t>
            </a:r>
            <a:r>
              <a:rPr lang="es-MX" b="1" dirty="0"/>
              <a:t>de valores </a:t>
            </a:r>
            <a:r>
              <a:rPr lang="es-MX" b="1" dirty="0" smtClean="0"/>
              <a:t>universales y de antivalores</a:t>
            </a:r>
            <a:r>
              <a:rPr lang="es-MX" b="1" dirty="0"/>
              <a:t/>
            </a:r>
            <a:br>
              <a:rPr lang="es-MX" b="1" dirty="0"/>
            </a:br>
            <a:endParaRPr lang="es-MX" dirty="0"/>
          </a:p>
        </p:txBody>
      </p:sp>
      <p:sp>
        <p:nvSpPr>
          <p:cNvPr id="3" name="2 Marcador de contenido"/>
          <p:cNvSpPr>
            <a:spLocks noGrp="1"/>
          </p:cNvSpPr>
          <p:nvPr>
            <p:ph idx="1"/>
          </p:nvPr>
        </p:nvSpPr>
        <p:spPr>
          <a:xfrm>
            <a:off x="1009443" y="1807361"/>
            <a:ext cx="7125112" cy="2413727"/>
          </a:xfr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8900000" scaled="1"/>
            <a:tileRect/>
          </a:gradFill>
          <a:ln w="76200">
            <a:solidFill>
              <a:srgbClr val="0070C0"/>
            </a:solidFill>
          </a:ln>
          <a:effectLst>
            <a:glow rad="228600">
              <a:schemeClr val="accent2">
                <a:satMod val="175000"/>
                <a:alpha val="40000"/>
              </a:schemeClr>
            </a:glow>
          </a:effectLst>
        </p:spPr>
        <p:style>
          <a:lnRef idx="1">
            <a:schemeClr val="accent1"/>
          </a:lnRef>
          <a:fillRef idx="2">
            <a:schemeClr val="accent1"/>
          </a:fillRef>
          <a:effectRef idx="1">
            <a:schemeClr val="accent1"/>
          </a:effectRef>
          <a:fontRef idx="minor">
            <a:schemeClr val="dk1"/>
          </a:fontRef>
        </p:style>
        <p:txBody>
          <a:bodyPr>
            <a:normAutofit lnSpcReduction="10000"/>
          </a:bodyPr>
          <a:lstStyle/>
          <a:p>
            <a:endParaRPr lang="es-MX" b="1" dirty="0" smtClean="0">
              <a:solidFill>
                <a:schemeClr val="bg1">
                  <a:lumMod val="85000"/>
                </a:schemeClr>
              </a:solidFill>
            </a:endParaRPr>
          </a:p>
          <a:p>
            <a:r>
              <a:rPr lang="es-MX" b="1" dirty="0" smtClean="0">
                <a:solidFill>
                  <a:schemeClr val="bg1">
                    <a:lumMod val="85000"/>
                  </a:schemeClr>
                </a:solidFill>
              </a:rPr>
              <a:t>En </a:t>
            </a:r>
            <a:r>
              <a:rPr lang="es-MX" b="1" dirty="0">
                <a:solidFill>
                  <a:schemeClr val="bg1">
                    <a:lumMod val="85000"/>
                  </a:schemeClr>
                </a:solidFill>
              </a:rPr>
              <a:t>general, existe una serie de cualidades del ser humano que se suelen considerar positivas. Algunos de los valores universales pueden ser el respeto, la libertad, la bondad, la justicia, la igualdad, el amor, la responsabilidad, la honradez, la solidaridad, la verdad, la valentía, la amistad, el honor y la paz</a:t>
            </a:r>
          </a:p>
          <a:p>
            <a:endParaRPr lang="es-MX" b="1" dirty="0"/>
          </a:p>
        </p:txBody>
      </p:sp>
      <p:sp>
        <p:nvSpPr>
          <p:cNvPr id="4" name="2 Marcador de contenido"/>
          <p:cNvSpPr txBox="1">
            <a:spLocks/>
          </p:cNvSpPr>
          <p:nvPr/>
        </p:nvSpPr>
        <p:spPr>
          <a:xfrm>
            <a:off x="992140" y="4509120"/>
            <a:ext cx="7125112" cy="234888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8900000" scaled="1"/>
            <a:tileRect/>
          </a:gradFill>
          <a:ln w="76200" cap="rnd" cmpd="sng" algn="ctr">
            <a:solidFill>
              <a:srgbClr val="0070C0"/>
            </a:solidFill>
            <a:prstDash val="solid"/>
          </a:ln>
          <a:effectLst>
            <a:glow rad="228600">
              <a:schemeClr val="accent2">
                <a:satMod val="175000"/>
                <a:alpha val="40000"/>
              </a:schemeClr>
            </a:glow>
          </a:effectLst>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dk1"/>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dk1"/>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dk1"/>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dk1"/>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dk1"/>
                </a:solidFill>
                <a:latin typeface="+mn-lt"/>
                <a:ea typeface="+mn-ea"/>
                <a:cs typeface="+mn-cs"/>
              </a:defRPr>
            </a:lvl5pPr>
            <a:lvl6pPr marL="2514600" indent="-228600" algn="l" defTabSz="457200" rtl="0" eaLnBrk="1" latinLnBrk="0" hangingPunct="1">
              <a:spcBef>
                <a:spcPct val="20000"/>
              </a:spcBef>
              <a:buClr>
                <a:schemeClr val="tx2"/>
              </a:buClr>
              <a:buSzPct val="101000"/>
              <a:buFont typeface="Courier New" pitchFamily="49" charset="0"/>
              <a:buChar char="o"/>
              <a:defRPr sz="1200" kern="1200">
                <a:solidFill>
                  <a:schemeClr val="dk1"/>
                </a:solidFill>
                <a:latin typeface="+mn-lt"/>
                <a:ea typeface="+mn-ea"/>
                <a:cs typeface="+mn-cs"/>
              </a:defRPr>
            </a:lvl6pPr>
            <a:lvl7pPr marL="2971800" indent="-228600" algn="l" defTabSz="457200" rtl="0" eaLnBrk="1" latinLnBrk="0" hangingPunct="1">
              <a:spcBef>
                <a:spcPct val="20000"/>
              </a:spcBef>
              <a:buClr>
                <a:schemeClr val="tx2"/>
              </a:buClr>
              <a:buFont typeface="Courier New" pitchFamily="49" charset="0"/>
              <a:buChar char="o"/>
              <a:defRPr sz="1200" kern="1200" baseline="0">
                <a:solidFill>
                  <a:schemeClr val="dk1"/>
                </a:solidFill>
                <a:latin typeface="+mn-lt"/>
                <a:ea typeface="+mn-ea"/>
                <a:cs typeface="+mn-cs"/>
              </a:defRPr>
            </a:lvl7pPr>
            <a:lvl8pPr marL="3429000" indent="-228600" algn="l" defTabSz="457200" rtl="0" eaLnBrk="1" latinLnBrk="0" hangingPunct="1">
              <a:spcBef>
                <a:spcPct val="20000"/>
              </a:spcBef>
              <a:buClr>
                <a:schemeClr val="tx2"/>
              </a:buClr>
              <a:buFont typeface="Courier New" pitchFamily="49" charset="0"/>
              <a:buChar char="o"/>
              <a:defRPr sz="1200" kern="1200" baseline="0">
                <a:solidFill>
                  <a:schemeClr val="dk1"/>
                </a:solidFill>
                <a:latin typeface="+mn-lt"/>
                <a:ea typeface="+mn-ea"/>
                <a:cs typeface="+mn-cs"/>
              </a:defRPr>
            </a:lvl8pPr>
            <a:lvl9pPr marL="3886200" indent="-228600" algn="l" defTabSz="457200" rtl="0" eaLnBrk="1" latinLnBrk="0" hangingPunct="1">
              <a:spcBef>
                <a:spcPct val="20000"/>
              </a:spcBef>
              <a:buClr>
                <a:schemeClr val="tx2"/>
              </a:buClr>
              <a:buFont typeface="Courier New" pitchFamily="49" charset="0"/>
              <a:buChar char="o"/>
              <a:defRPr sz="1200" kern="1200" baseline="0">
                <a:solidFill>
                  <a:schemeClr val="dk1"/>
                </a:solidFill>
                <a:latin typeface="+mn-lt"/>
                <a:ea typeface="+mn-ea"/>
                <a:cs typeface="+mn-cs"/>
              </a:defRPr>
            </a:lvl9pPr>
          </a:lstStyle>
          <a:p>
            <a:r>
              <a:rPr lang="es-MX" b="1" dirty="0" smtClean="0"/>
              <a:t>Los antivalores son: lo opuesto a un valor y empobrecen a los seres humanos.</a:t>
            </a:r>
          </a:p>
          <a:p>
            <a:r>
              <a:rPr lang="es-MX" b="1" dirty="0" smtClean="0"/>
              <a:t>Algunos ejemplos son: Maldad, imprudencia, deshonestidad, incomprensión, irresponsabilidad e intolerancia.</a:t>
            </a:r>
            <a:endParaRPr lang="es-MX" b="1" dirty="0"/>
          </a:p>
        </p:txBody>
      </p:sp>
    </p:spTree>
    <p:extLst>
      <p:ext uri="{BB962C8B-B14F-4D97-AF65-F5344CB8AC3E}">
        <p14:creationId xmlns:p14="http://schemas.microsoft.com/office/powerpoint/2010/main" xmlns="" val="443279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dirty="0" smtClean="0"/>
              <a:t>Bibliografía</a:t>
            </a:r>
            <a:endParaRPr lang="es-MX" dirty="0"/>
          </a:p>
        </p:txBody>
      </p:sp>
      <p:sp>
        <p:nvSpPr>
          <p:cNvPr id="3" name="2 Marcador de contenido"/>
          <p:cNvSpPr>
            <a:spLocks noGrp="1"/>
          </p:cNvSpPr>
          <p:nvPr>
            <p:ph idx="1"/>
          </p:nvPr>
        </p:nvSpPr>
        <p:spPr/>
        <p:txBody>
          <a:bodyPr/>
          <a:lstStyle/>
          <a:p>
            <a:r>
              <a:rPr lang="es-MX" b="1" dirty="0"/>
              <a:t>Ética y valores 1. Juan Manuel Piña, María Eugenia Chávez, María Teresa Bravo. Segunda edición, 2013, Editorial Patria</a:t>
            </a:r>
            <a:r>
              <a:rPr lang="es-MX" b="1" dirty="0" smtClean="0"/>
              <a:t>.</a:t>
            </a:r>
          </a:p>
          <a:p>
            <a:r>
              <a:rPr lang="es-MX" b="1" dirty="0">
                <a:hlinkClick r:id="rId2"/>
              </a:rPr>
              <a:t>http://www.significados.com/valores-universales</a:t>
            </a:r>
            <a:r>
              <a:rPr lang="es-MX" b="1" dirty="0" smtClean="0">
                <a:hlinkClick r:id="rId2"/>
              </a:rPr>
              <a:t>/</a:t>
            </a:r>
            <a:endParaRPr lang="es-MX" b="1" dirty="0" smtClean="0"/>
          </a:p>
          <a:p>
            <a:pPr marL="0" indent="0">
              <a:buNone/>
            </a:pPr>
            <a:endParaRPr lang="es-MX" b="1" dirty="0"/>
          </a:p>
          <a:p>
            <a:endParaRPr lang="es-MX" b="1" dirty="0"/>
          </a:p>
        </p:txBody>
      </p:sp>
    </p:spTree>
    <p:extLst>
      <p:ext uri="{BB962C8B-B14F-4D97-AF65-F5344CB8AC3E}">
        <p14:creationId xmlns:p14="http://schemas.microsoft.com/office/powerpoint/2010/main" xmlns="" val="659060083"/>
      </p:ext>
    </p:extLst>
  </p:cSld>
  <p:clrMapOvr>
    <a:masterClrMapping/>
  </p:clrMapOvr>
</p:sld>
</file>

<file path=ppt/theme/theme1.xml><?xml version="1.0" encoding="utf-8"?>
<a:theme xmlns:a="http://schemas.openxmlformats.org/drawingml/2006/main" name="Spring">
  <a:themeElements>
    <a:clrScheme name="Chincheta">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TM02455596[[fn=Primavera]]</Template>
  <TotalTime>201</TotalTime>
  <Words>445</Words>
  <Application>Microsoft Office PowerPoint</Application>
  <PresentationFormat>Presentación en pantalla (4:3)</PresentationFormat>
  <Paragraphs>45</Paragraphs>
  <Slides>6</Slides>
  <Notes>0</Notes>
  <HiddenSlides>0</HiddenSlides>
  <MMClips>0</MMClips>
  <ScaleCrop>false</ScaleCrop>
  <HeadingPairs>
    <vt:vector size="4" baseType="variant">
      <vt:variant>
        <vt:lpstr>Tema</vt:lpstr>
      </vt:variant>
      <vt:variant>
        <vt:i4>1</vt:i4>
      </vt:variant>
      <vt:variant>
        <vt:lpstr>Títulos de diapositiva</vt:lpstr>
      </vt:variant>
      <vt:variant>
        <vt:i4>6</vt:i4>
      </vt:variant>
    </vt:vector>
  </HeadingPairs>
  <TitlesOfParts>
    <vt:vector size="7" baseType="lpstr">
      <vt:lpstr>Spring</vt:lpstr>
      <vt:lpstr>Diferentes jerarquías de valores</vt:lpstr>
      <vt:lpstr>Clasificación de valores </vt:lpstr>
      <vt:lpstr>Diapositiva 3</vt:lpstr>
      <vt:lpstr>Diapositiva 4</vt:lpstr>
      <vt:lpstr> Ejemplos de valores universales y de antivalores </vt:lpstr>
      <vt:lpstr>Bibliografía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Diferentes jerarquias de v</dc:title>
  <dc:creator>942512</dc:creator>
  <cp:lastModifiedBy>Academica</cp:lastModifiedBy>
  <cp:revision>25</cp:revision>
  <dcterms:created xsi:type="dcterms:W3CDTF">2015-08-14T13:24:21Z</dcterms:created>
  <dcterms:modified xsi:type="dcterms:W3CDTF">2015-09-19T03:35:55Z</dcterms:modified>
</cp:coreProperties>
</file>