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07D6AF-ED7F-4A29-A716-918F3CD29D1E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B2992837-0CA5-4F27-B2F7-1275DDEFC17C}">
      <dgm:prSet phldrT="[Texto]" custT="1"/>
      <dgm:spPr/>
      <dgm:t>
        <a:bodyPr/>
        <a:lstStyle/>
        <a:p>
          <a:pPr algn="l"/>
          <a:r>
            <a:rPr lang="es-MX" sz="1400" b="1" dirty="0" smtClean="0">
              <a:solidFill>
                <a:schemeClr val="bg1"/>
              </a:solidFill>
            </a:rPr>
            <a:t>Producción automotriz</a:t>
          </a:r>
          <a:endParaRPr lang="es-MX" sz="1400" b="1" dirty="0">
            <a:solidFill>
              <a:schemeClr val="bg1"/>
            </a:solidFill>
          </a:endParaRPr>
        </a:p>
      </dgm:t>
    </dgm:pt>
    <dgm:pt modelId="{36C25289-38AC-4FA2-8C80-38CBEC79764C}" type="parTrans" cxnId="{2EEEA711-4133-40C8-94F5-F8110E8A8D71}">
      <dgm:prSet/>
      <dgm:spPr/>
      <dgm:t>
        <a:bodyPr/>
        <a:lstStyle/>
        <a:p>
          <a:endParaRPr lang="es-MX"/>
        </a:p>
      </dgm:t>
    </dgm:pt>
    <dgm:pt modelId="{79E8F6C3-C117-4CEC-AABE-72F4BBB04CDF}" type="sibTrans" cxnId="{2EEEA711-4133-40C8-94F5-F8110E8A8D71}">
      <dgm:prSet/>
      <dgm:spPr/>
      <dgm:t>
        <a:bodyPr/>
        <a:lstStyle/>
        <a:p>
          <a:endParaRPr lang="es-MX"/>
        </a:p>
      </dgm:t>
    </dgm:pt>
    <dgm:pt modelId="{BAC37B8F-1269-4C8D-B21F-3412C4097FF2}">
      <dgm:prSet phldrT="[Texto]" custT="1"/>
      <dgm:spPr/>
      <dgm:t>
        <a:bodyPr/>
        <a:lstStyle/>
        <a:p>
          <a:r>
            <a:rPr lang="es-MX" sz="1400" b="1" dirty="0" smtClean="0">
              <a:solidFill>
                <a:schemeClr val="bg1"/>
              </a:solidFill>
            </a:rPr>
            <a:t>Producción </a:t>
          </a:r>
        </a:p>
        <a:p>
          <a:r>
            <a:rPr lang="es-MX" sz="1400" b="1" dirty="0" smtClean="0">
              <a:solidFill>
                <a:schemeClr val="bg1"/>
              </a:solidFill>
            </a:rPr>
            <a:t>de </a:t>
          </a:r>
          <a:r>
            <a:rPr lang="es-MX" sz="1400" b="1" dirty="0" smtClean="0">
              <a:solidFill>
                <a:schemeClr val="bg1"/>
              </a:solidFill>
            </a:rPr>
            <a:t>electrodomésticos</a:t>
          </a:r>
          <a:endParaRPr lang="es-MX" sz="1400" b="1" dirty="0">
            <a:solidFill>
              <a:schemeClr val="bg1"/>
            </a:solidFill>
          </a:endParaRPr>
        </a:p>
      </dgm:t>
    </dgm:pt>
    <dgm:pt modelId="{63F0D035-6BBC-43A3-A110-7B74629F0613}" type="parTrans" cxnId="{88E38CA4-9567-4A2B-AE0E-56249438BD61}">
      <dgm:prSet/>
      <dgm:spPr/>
      <dgm:t>
        <a:bodyPr/>
        <a:lstStyle/>
        <a:p>
          <a:endParaRPr lang="es-MX"/>
        </a:p>
      </dgm:t>
    </dgm:pt>
    <dgm:pt modelId="{73A42329-5380-4D27-A8A7-C3539C5BF73C}" type="sibTrans" cxnId="{88E38CA4-9567-4A2B-AE0E-56249438BD61}">
      <dgm:prSet/>
      <dgm:spPr/>
      <dgm:t>
        <a:bodyPr/>
        <a:lstStyle/>
        <a:p>
          <a:endParaRPr lang="es-MX"/>
        </a:p>
      </dgm:t>
    </dgm:pt>
    <dgm:pt modelId="{38E2EC18-38B3-4308-93F0-2C2F691B2766}">
      <dgm:prSet phldrT="[Texto]" custT="1"/>
      <dgm:spPr/>
      <dgm:t>
        <a:bodyPr/>
        <a:lstStyle/>
        <a:p>
          <a:r>
            <a:rPr lang="es-MX" sz="1400" b="1" dirty="0" smtClean="0">
              <a:solidFill>
                <a:schemeClr val="bg1"/>
              </a:solidFill>
            </a:rPr>
            <a:t>Producción electrónica</a:t>
          </a:r>
          <a:endParaRPr lang="es-MX" sz="1400" b="1" dirty="0">
            <a:solidFill>
              <a:schemeClr val="bg1"/>
            </a:solidFill>
          </a:endParaRPr>
        </a:p>
      </dgm:t>
    </dgm:pt>
    <dgm:pt modelId="{21EF78D3-1619-4F43-94E8-47264F8D104C}" type="parTrans" cxnId="{45C08027-1A54-4414-ACDF-880062E2DA93}">
      <dgm:prSet/>
      <dgm:spPr/>
      <dgm:t>
        <a:bodyPr/>
        <a:lstStyle/>
        <a:p>
          <a:endParaRPr lang="es-MX"/>
        </a:p>
      </dgm:t>
    </dgm:pt>
    <dgm:pt modelId="{808115AA-2E65-4D00-86F6-589BEA23D62A}" type="sibTrans" cxnId="{45C08027-1A54-4414-ACDF-880062E2DA93}">
      <dgm:prSet/>
      <dgm:spPr/>
      <dgm:t>
        <a:bodyPr/>
        <a:lstStyle/>
        <a:p>
          <a:endParaRPr lang="es-MX"/>
        </a:p>
      </dgm:t>
    </dgm:pt>
    <dgm:pt modelId="{4E64B0AA-869A-47F4-8432-12AD269D06DD}" type="pres">
      <dgm:prSet presAssocID="{4D07D6AF-ED7F-4A29-A716-918F3CD29D1E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122D5CE4-BE8F-40B5-B646-D9BCDD91869E}" type="pres">
      <dgm:prSet presAssocID="{4D07D6AF-ED7F-4A29-A716-918F3CD29D1E}" presName="cycle" presStyleCnt="0"/>
      <dgm:spPr/>
    </dgm:pt>
    <dgm:pt modelId="{EAF86591-961E-4ED0-B154-0658ED5D62CE}" type="pres">
      <dgm:prSet presAssocID="{4D07D6AF-ED7F-4A29-A716-918F3CD29D1E}" presName="centerShape" presStyleCnt="0"/>
      <dgm:spPr/>
    </dgm:pt>
    <dgm:pt modelId="{2E70F2C5-54F1-48AC-8D5D-6E005F541207}" type="pres">
      <dgm:prSet presAssocID="{4D07D6AF-ED7F-4A29-A716-918F3CD29D1E}" presName="connSite" presStyleLbl="node1" presStyleIdx="0" presStyleCnt="4"/>
      <dgm:spPr/>
    </dgm:pt>
    <dgm:pt modelId="{088B8F21-736C-43F4-8802-002C116D1716}" type="pres">
      <dgm:prSet presAssocID="{4D07D6AF-ED7F-4A29-A716-918F3CD29D1E}" presName="visible" presStyleLbl="nod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1305EE48-B2BB-4970-A341-2492677BFD7C}" type="pres">
      <dgm:prSet presAssocID="{36C25289-38AC-4FA2-8C80-38CBEC79764C}" presName="Name25" presStyleLbl="parChTrans1D1" presStyleIdx="0" presStyleCnt="3"/>
      <dgm:spPr/>
      <dgm:t>
        <a:bodyPr/>
        <a:lstStyle/>
        <a:p>
          <a:endParaRPr lang="es-MX"/>
        </a:p>
      </dgm:t>
    </dgm:pt>
    <dgm:pt modelId="{9E6174F3-9EE9-4882-8F57-79C885ED760E}" type="pres">
      <dgm:prSet presAssocID="{B2992837-0CA5-4F27-B2F7-1275DDEFC17C}" presName="node" presStyleCnt="0"/>
      <dgm:spPr/>
    </dgm:pt>
    <dgm:pt modelId="{6B7D935B-6E9F-49DD-B421-2F15C4390E2D}" type="pres">
      <dgm:prSet presAssocID="{B2992837-0CA5-4F27-B2F7-1275DDEFC17C}" presName="parentNode" presStyleLbl="node1" presStyleIdx="1" presStyleCnt="4" custLinFactNeighborX="72916" custLinFactNeighborY="-134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939EA83-CFD1-49BA-9A56-2C141BE0033B}" type="pres">
      <dgm:prSet presAssocID="{B2992837-0CA5-4F27-B2F7-1275DDEFC17C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EB32F12-04DD-4266-9598-16415D0B0F0A}" type="pres">
      <dgm:prSet presAssocID="{63F0D035-6BBC-43A3-A110-7B74629F0613}" presName="Name25" presStyleLbl="parChTrans1D1" presStyleIdx="1" presStyleCnt="3"/>
      <dgm:spPr/>
      <dgm:t>
        <a:bodyPr/>
        <a:lstStyle/>
        <a:p>
          <a:endParaRPr lang="es-MX"/>
        </a:p>
      </dgm:t>
    </dgm:pt>
    <dgm:pt modelId="{FFED3744-6B90-4C1E-8262-E095CA3CC268}" type="pres">
      <dgm:prSet presAssocID="{BAC37B8F-1269-4C8D-B21F-3412C4097FF2}" presName="node" presStyleCnt="0"/>
      <dgm:spPr/>
    </dgm:pt>
    <dgm:pt modelId="{375B82CD-40E3-4754-84C0-C396FB41473A}" type="pres">
      <dgm:prSet presAssocID="{BAC37B8F-1269-4C8D-B21F-3412C4097FF2}" presName="parentNode" presStyleLbl="node1" presStyleIdx="2" presStyleCnt="4" custScaleX="120087" custScaleY="101584" custLinFactX="3534" custLinFactNeighborX="100000" custLinFactNeighborY="19792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E01BD55-51FE-4CFD-BA2F-7BE497DD11F3}" type="pres">
      <dgm:prSet presAssocID="{BAC37B8F-1269-4C8D-B21F-3412C4097FF2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A8D3EAC-FD89-4166-99C9-DED17B9B4FC1}" type="pres">
      <dgm:prSet presAssocID="{21EF78D3-1619-4F43-94E8-47264F8D104C}" presName="Name25" presStyleLbl="parChTrans1D1" presStyleIdx="2" presStyleCnt="3"/>
      <dgm:spPr/>
      <dgm:t>
        <a:bodyPr/>
        <a:lstStyle/>
        <a:p>
          <a:endParaRPr lang="es-MX"/>
        </a:p>
      </dgm:t>
    </dgm:pt>
    <dgm:pt modelId="{92AED05F-CDA3-40A2-AA7A-2637C3B4F39C}" type="pres">
      <dgm:prSet presAssocID="{38E2EC18-38B3-4308-93F0-2C2F691B2766}" presName="node" presStyleCnt="0"/>
      <dgm:spPr/>
    </dgm:pt>
    <dgm:pt modelId="{70DA5DB1-3328-42D1-B792-238CE41D390E}" type="pres">
      <dgm:prSet presAssocID="{38E2EC18-38B3-4308-93F0-2C2F691B2766}" presName="parentNode" presStyleLbl="node1" presStyleIdx="3" presStyleCnt="4" custLinFactNeighborX="67611" custLinFactNeighborY="45023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8BB83DE-D3BE-493E-89F1-D4E410C59520}" type="pres">
      <dgm:prSet presAssocID="{38E2EC18-38B3-4308-93F0-2C2F691B2766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88E38CA4-9567-4A2B-AE0E-56249438BD61}" srcId="{4D07D6AF-ED7F-4A29-A716-918F3CD29D1E}" destId="{BAC37B8F-1269-4C8D-B21F-3412C4097FF2}" srcOrd="1" destOrd="0" parTransId="{63F0D035-6BBC-43A3-A110-7B74629F0613}" sibTransId="{73A42329-5380-4D27-A8A7-C3539C5BF73C}"/>
    <dgm:cxn modelId="{CAD81B26-8346-400F-916B-1D4D664636BE}" type="presOf" srcId="{4D07D6AF-ED7F-4A29-A716-918F3CD29D1E}" destId="{4E64B0AA-869A-47F4-8432-12AD269D06DD}" srcOrd="0" destOrd="0" presId="urn:microsoft.com/office/officeart/2005/8/layout/radial2"/>
    <dgm:cxn modelId="{BB7643DC-8754-4B67-B377-F8CDE307BDF1}" type="presOf" srcId="{63F0D035-6BBC-43A3-A110-7B74629F0613}" destId="{4EB32F12-04DD-4266-9598-16415D0B0F0A}" srcOrd="0" destOrd="0" presId="urn:microsoft.com/office/officeart/2005/8/layout/radial2"/>
    <dgm:cxn modelId="{2EEEA711-4133-40C8-94F5-F8110E8A8D71}" srcId="{4D07D6AF-ED7F-4A29-A716-918F3CD29D1E}" destId="{B2992837-0CA5-4F27-B2F7-1275DDEFC17C}" srcOrd="0" destOrd="0" parTransId="{36C25289-38AC-4FA2-8C80-38CBEC79764C}" sibTransId="{79E8F6C3-C117-4CEC-AABE-72F4BBB04CDF}"/>
    <dgm:cxn modelId="{FEFB6BB4-BA5A-4C94-B549-DB993ACF509C}" type="presOf" srcId="{BAC37B8F-1269-4C8D-B21F-3412C4097FF2}" destId="{375B82CD-40E3-4754-84C0-C396FB41473A}" srcOrd="0" destOrd="0" presId="urn:microsoft.com/office/officeart/2005/8/layout/radial2"/>
    <dgm:cxn modelId="{18D26733-74CC-4D71-A7D9-F60E5D75040A}" type="presOf" srcId="{B2992837-0CA5-4F27-B2F7-1275DDEFC17C}" destId="{6B7D935B-6E9F-49DD-B421-2F15C4390E2D}" srcOrd="0" destOrd="0" presId="urn:microsoft.com/office/officeart/2005/8/layout/radial2"/>
    <dgm:cxn modelId="{61C7D9E4-2128-43E8-A465-6C84A2E3E789}" type="presOf" srcId="{36C25289-38AC-4FA2-8C80-38CBEC79764C}" destId="{1305EE48-B2BB-4970-A341-2492677BFD7C}" srcOrd="0" destOrd="0" presId="urn:microsoft.com/office/officeart/2005/8/layout/radial2"/>
    <dgm:cxn modelId="{1DD2569B-F101-46F3-AF61-45E49CA7BEBC}" type="presOf" srcId="{38E2EC18-38B3-4308-93F0-2C2F691B2766}" destId="{70DA5DB1-3328-42D1-B792-238CE41D390E}" srcOrd="0" destOrd="0" presId="urn:microsoft.com/office/officeart/2005/8/layout/radial2"/>
    <dgm:cxn modelId="{61962D2F-B1B2-4D21-9E42-A739B9C49072}" type="presOf" srcId="{21EF78D3-1619-4F43-94E8-47264F8D104C}" destId="{CA8D3EAC-FD89-4166-99C9-DED17B9B4FC1}" srcOrd="0" destOrd="0" presId="urn:microsoft.com/office/officeart/2005/8/layout/radial2"/>
    <dgm:cxn modelId="{45C08027-1A54-4414-ACDF-880062E2DA93}" srcId="{4D07D6AF-ED7F-4A29-A716-918F3CD29D1E}" destId="{38E2EC18-38B3-4308-93F0-2C2F691B2766}" srcOrd="2" destOrd="0" parTransId="{21EF78D3-1619-4F43-94E8-47264F8D104C}" sibTransId="{808115AA-2E65-4D00-86F6-589BEA23D62A}"/>
    <dgm:cxn modelId="{C904245B-899B-42AD-A328-0C688C943412}" type="presParOf" srcId="{4E64B0AA-869A-47F4-8432-12AD269D06DD}" destId="{122D5CE4-BE8F-40B5-B646-D9BCDD91869E}" srcOrd="0" destOrd="0" presId="urn:microsoft.com/office/officeart/2005/8/layout/radial2"/>
    <dgm:cxn modelId="{BBCAA6A3-F60C-4FE1-BE98-C71ECE0692C0}" type="presParOf" srcId="{122D5CE4-BE8F-40B5-B646-D9BCDD91869E}" destId="{EAF86591-961E-4ED0-B154-0658ED5D62CE}" srcOrd="0" destOrd="0" presId="urn:microsoft.com/office/officeart/2005/8/layout/radial2"/>
    <dgm:cxn modelId="{98253330-94B5-47F3-921D-DF9F51B80688}" type="presParOf" srcId="{EAF86591-961E-4ED0-B154-0658ED5D62CE}" destId="{2E70F2C5-54F1-48AC-8D5D-6E005F541207}" srcOrd="0" destOrd="0" presId="urn:microsoft.com/office/officeart/2005/8/layout/radial2"/>
    <dgm:cxn modelId="{8921286B-20F8-4D7E-ABC8-4D749370438D}" type="presParOf" srcId="{EAF86591-961E-4ED0-B154-0658ED5D62CE}" destId="{088B8F21-736C-43F4-8802-002C116D1716}" srcOrd="1" destOrd="0" presId="urn:microsoft.com/office/officeart/2005/8/layout/radial2"/>
    <dgm:cxn modelId="{C590F439-06AB-4605-8C8B-76F57D82D07E}" type="presParOf" srcId="{122D5CE4-BE8F-40B5-B646-D9BCDD91869E}" destId="{1305EE48-B2BB-4970-A341-2492677BFD7C}" srcOrd="1" destOrd="0" presId="urn:microsoft.com/office/officeart/2005/8/layout/radial2"/>
    <dgm:cxn modelId="{210458F3-723F-48A1-B85B-DAA6F77C78E9}" type="presParOf" srcId="{122D5CE4-BE8F-40B5-B646-D9BCDD91869E}" destId="{9E6174F3-9EE9-4882-8F57-79C885ED760E}" srcOrd="2" destOrd="0" presId="urn:microsoft.com/office/officeart/2005/8/layout/radial2"/>
    <dgm:cxn modelId="{161A1B6B-C5E3-4513-9642-56A0626828C7}" type="presParOf" srcId="{9E6174F3-9EE9-4882-8F57-79C885ED760E}" destId="{6B7D935B-6E9F-49DD-B421-2F15C4390E2D}" srcOrd="0" destOrd="0" presId="urn:microsoft.com/office/officeart/2005/8/layout/radial2"/>
    <dgm:cxn modelId="{5282B56F-66CB-4999-A50C-BE2EB54037B0}" type="presParOf" srcId="{9E6174F3-9EE9-4882-8F57-79C885ED760E}" destId="{4939EA83-CFD1-49BA-9A56-2C141BE0033B}" srcOrd="1" destOrd="0" presId="urn:microsoft.com/office/officeart/2005/8/layout/radial2"/>
    <dgm:cxn modelId="{6A9B3AEE-DCB3-478B-97DB-8DE0F02D39B1}" type="presParOf" srcId="{122D5CE4-BE8F-40B5-B646-D9BCDD91869E}" destId="{4EB32F12-04DD-4266-9598-16415D0B0F0A}" srcOrd="3" destOrd="0" presId="urn:microsoft.com/office/officeart/2005/8/layout/radial2"/>
    <dgm:cxn modelId="{264569FC-6735-49AB-9736-788D12AD20BB}" type="presParOf" srcId="{122D5CE4-BE8F-40B5-B646-D9BCDD91869E}" destId="{FFED3744-6B90-4C1E-8262-E095CA3CC268}" srcOrd="4" destOrd="0" presId="urn:microsoft.com/office/officeart/2005/8/layout/radial2"/>
    <dgm:cxn modelId="{52AF6701-3EB9-45C3-8F8D-DB3AA8F16846}" type="presParOf" srcId="{FFED3744-6B90-4C1E-8262-E095CA3CC268}" destId="{375B82CD-40E3-4754-84C0-C396FB41473A}" srcOrd="0" destOrd="0" presId="urn:microsoft.com/office/officeart/2005/8/layout/radial2"/>
    <dgm:cxn modelId="{F4E224F4-8D0A-4AA0-826E-0BA332662097}" type="presParOf" srcId="{FFED3744-6B90-4C1E-8262-E095CA3CC268}" destId="{1E01BD55-51FE-4CFD-BA2F-7BE497DD11F3}" srcOrd="1" destOrd="0" presId="urn:microsoft.com/office/officeart/2005/8/layout/radial2"/>
    <dgm:cxn modelId="{1E39BA8F-19F4-4A0A-B6E6-00647A88426B}" type="presParOf" srcId="{122D5CE4-BE8F-40B5-B646-D9BCDD91869E}" destId="{CA8D3EAC-FD89-4166-99C9-DED17B9B4FC1}" srcOrd="5" destOrd="0" presId="urn:microsoft.com/office/officeart/2005/8/layout/radial2"/>
    <dgm:cxn modelId="{DE43B941-ECC4-460B-832C-30504891D9C7}" type="presParOf" srcId="{122D5CE4-BE8F-40B5-B646-D9BCDD91869E}" destId="{92AED05F-CDA3-40A2-AA7A-2637C3B4F39C}" srcOrd="6" destOrd="0" presId="urn:microsoft.com/office/officeart/2005/8/layout/radial2"/>
    <dgm:cxn modelId="{1ED6F57E-A552-475F-8301-7BA4939BA2B7}" type="presParOf" srcId="{92AED05F-CDA3-40A2-AA7A-2637C3B4F39C}" destId="{70DA5DB1-3328-42D1-B792-238CE41D390E}" srcOrd="0" destOrd="0" presId="urn:microsoft.com/office/officeart/2005/8/layout/radial2"/>
    <dgm:cxn modelId="{CEABE95C-97C5-4CF7-80B8-126DDF04FBF3}" type="presParOf" srcId="{92AED05F-CDA3-40A2-AA7A-2637C3B4F39C}" destId="{38BB83DE-D3BE-493E-89F1-D4E410C59520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656BA46-5AB2-48AF-8DA1-7CC8674A9F5A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2001CD27-DD3B-4C64-80E6-CD1AE37961F6}">
      <dgm:prSet phldrT="[Texto]"/>
      <dgm:spPr/>
      <dgm:t>
        <a:bodyPr/>
        <a:lstStyle/>
        <a:p>
          <a:r>
            <a:rPr lang="es-MX" dirty="0" smtClean="0">
              <a:solidFill>
                <a:srgbClr val="FF0000"/>
              </a:solidFill>
            </a:rPr>
            <a:t>Ciencia</a:t>
          </a:r>
          <a:endParaRPr lang="es-MX" dirty="0">
            <a:solidFill>
              <a:srgbClr val="FF0000"/>
            </a:solidFill>
          </a:endParaRPr>
        </a:p>
      </dgm:t>
    </dgm:pt>
    <dgm:pt modelId="{218520F7-323E-4A82-AEE5-10D269419E61}" type="parTrans" cxnId="{D64C9D02-873C-4188-9CB5-A2A3F08CEF43}">
      <dgm:prSet/>
      <dgm:spPr/>
      <dgm:t>
        <a:bodyPr/>
        <a:lstStyle/>
        <a:p>
          <a:endParaRPr lang="es-MX"/>
        </a:p>
      </dgm:t>
    </dgm:pt>
    <dgm:pt modelId="{4F45E649-84D8-4D45-B2DF-5E3C8FFFE3BC}" type="sibTrans" cxnId="{D64C9D02-873C-4188-9CB5-A2A3F08CEF43}">
      <dgm:prSet/>
      <dgm:spPr/>
      <dgm:t>
        <a:bodyPr/>
        <a:lstStyle/>
        <a:p>
          <a:endParaRPr lang="es-MX"/>
        </a:p>
      </dgm:t>
    </dgm:pt>
    <dgm:pt modelId="{97EC3A1D-E503-45E5-968F-C76EC5A69C72}">
      <dgm:prSet phldrT="[Texto]"/>
      <dgm:spPr/>
      <dgm:t>
        <a:bodyPr/>
        <a:lstStyle/>
        <a:p>
          <a:r>
            <a:rPr lang="es-MX" dirty="0" smtClean="0">
              <a:solidFill>
                <a:srgbClr val="FF0000"/>
              </a:solidFill>
            </a:rPr>
            <a:t>Ingeniería</a:t>
          </a:r>
          <a:endParaRPr lang="es-MX" dirty="0">
            <a:solidFill>
              <a:srgbClr val="FF0000"/>
            </a:solidFill>
          </a:endParaRPr>
        </a:p>
      </dgm:t>
    </dgm:pt>
    <dgm:pt modelId="{7EA1C245-A7DA-4FA5-AEAE-2053139CA17E}" type="parTrans" cxnId="{E923F78E-D91B-4096-AF1A-5FE58C9130F9}">
      <dgm:prSet/>
      <dgm:spPr/>
      <dgm:t>
        <a:bodyPr/>
        <a:lstStyle/>
        <a:p>
          <a:endParaRPr lang="es-MX"/>
        </a:p>
      </dgm:t>
    </dgm:pt>
    <dgm:pt modelId="{3E725790-B905-4DC2-918D-CFCE71A50E90}" type="sibTrans" cxnId="{E923F78E-D91B-4096-AF1A-5FE58C9130F9}">
      <dgm:prSet/>
      <dgm:spPr/>
      <dgm:t>
        <a:bodyPr/>
        <a:lstStyle/>
        <a:p>
          <a:endParaRPr lang="es-MX"/>
        </a:p>
      </dgm:t>
    </dgm:pt>
    <dgm:pt modelId="{865B2A69-BB9F-4C51-BE56-5DFDB9B60F76}">
      <dgm:prSet phldrT="[Texto]"/>
      <dgm:spPr/>
      <dgm:t>
        <a:bodyPr/>
        <a:lstStyle/>
        <a:p>
          <a:r>
            <a:rPr lang="es-MX" dirty="0" smtClean="0">
              <a:solidFill>
                <a:srgbClr val="FF0000"/>
              </a:solidFill>
            </a:rPr>
            <a:t>Mercancía novedosa</a:t>
          </a:r>
          <a:endParaRPr lang="es-MX" dirty="0">
            <a:solidFill>
              <a:srgbClr val="FF0000"/>
            </a:solidFill>
          </a:endParaRPr>
        </a:p>
      </dgm:t>
    </dgm:pt>
    <dgm:pt modelId="{EEF56B9E-5C24-41EA-BC06-0C3A48892508}" type="parTrans" cxnId="{1A7324C9-D876-419C-B724-C19F2D446177}">
      <dgm:prSet/>
      <dgm:spPr/>
      <dgm:t>
        <a:bodyPr/>
        <a:lstStyle/>
        <a:p>
          <a:endParaRPr lang="es-MX"/>
        </a:p>
      </dgm:t>
    </dgm:pt>
    <dgm:pt modelId="{35117EFB-1F81-443A-A73C-B7F610FB6D6A}" type="sibTrans" cxnId="{1A7324C9-D876-419C-B724-C19F2D446177}">
      <dgm:prSet/>
      <dgm:spPr/>
      <dgm:t>
        <a:bodyPr/>
        <a:lstStyle/>
        <a:p>
          <a:endParaRPr lang="es-MX"/>
        </a:p>
      </dgm:t>
    </dgm:pt>
    <dgm:pt modelId="{E19FE51C-2398-45A3-9013-CC5CE414670C}" type="pres">
      <dgm:prSet presAssocID="{C656BA46-5AB2-48AF-8DA1-7CC8674A9F5A}" presName="Name0" presStyleCnt="0">
        <dgm:presLayoutVars>
          <dgm:dir/>
          <dgm:resizeHandles val="exact"/>
        </dgm:presLayoutVars>
      </dgm:prSet>
      <dgm:spPr/>
    </dgm:pt>
    <dgm:pt modelId="{1D073C2F-78B1-4909-98F7-574C55BD4913}" type="pres">
      <dgm:prSet presAssocID="{C656BA46-5AB2-48AF-8DA1-7CC8674A9F5A}" presName="arrow" presStyleLbl="bgShp" presStyleIdx="0" presStyleCnt="1"/>
      <dgm:spPr/>
    </dgm:pt>
    <dgm:pt modelId="{1FC0AB8D-EE2D-4F21-84CB-703CFD422640}" type="pres">
      <dgm:prSet presAssocID="{C656BA46-5AB2-48AF-8DA1-7CC8674A9F5A}" presName="points" presStyleCnt="0"/>
      <dgm:spPr/>
    </dgm:pt>
    <dgm:pt modelId="{66BE1048-CA94-4DEE-B8C5-DF64A28EB0F4}" type="pres">
      <dgm:prSet presAssocID="{2001CD27-DD3B-4C64-80E6-CD1AE37961F6}" presName="compositeA" presStyleCnt="0"/>
      <dgm:spPr/>
    </dgm:pt>
    <dgm:pt modelId="{91096E07-A81A-4CCA-9B43-B2B0A78F025F}" type="pres">
      <dgm:prSet presAssocID="{2001CD27-DD3B-4C64-80E6-CD1AE37961F6}" presName="text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C63A562-F52D-4D45-AF1E-8A23A6D0C287}" type="pres">
      <dgm:prSet presAssocID="{2001CD27-DD3B-4C64-80E6-CD1AE37961F6}" presName="circleA" presStyleLbl="node1" presStyleIdx="0" presStyleCnt="3" custScaleX="320558" custScaleY="35794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E2482E0-6805-4590-BADF-34644EFF8EC8}" type="pres">
      <dgm:prSet presAssocID="{2001CD27-DD3B-4C64-80E6-CD1AE37961F6}" presName="spaceA" presStyleCnt="0"/>
      <dgm:spPr/>
    </dgm:pt>
    <dgm:pt modelId="{0999DD58-0EE0-4A45-8F9E-96133FA5F872}" type="pres">
      <dgm:prSet presAssocID="{4F45E649-84D8-4D45-B2DF-5E3C8FFFE3BC}" presName="space" presStyleCnt="0"/>
      <dgm:spPr/>
    </dgm:pt>
    <dgm:pt modelId="{94D08078-DD6E-40F9-874D-022579FB2384}" type="pres">
      <dgm:prSet presAssocID="{97EC3A1D-E503-45E5-968F-C76EC5A69C72}" presName="compositeB" presStyleCnt="0"/>
      <dgm:spPr/>
    </dgm:pt>
    <dgm:pt modelId="{1E461C8F-2058-4DBE-B942-C0F2B0D8E850}" type="pres">
      <dgm:prSet presAssocID="{97EC3A1D-E503-45E5-968F-C76EC5A69C72}" presName="text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96BD7AD-B612-49CB-B732-951DA9AAB19F}" type="pres">
      <dgm:prSet presAssocID="{97EC3A1D-E503-45E5-968F-C76EC5A69C72}" presName="circleB" presStyleLbl="node1" presStyleIdx="1" presStyleCnt="3" custScaleX="345185" custScaleY="296770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0106C396-868B-4F55-8563-3095E9CFDE96}" type="pres">
      <dgm:prSet presAssocID="{97EC3A1D-E503-45E5-968F-C76EC5A69C72}" presName="spaceB" presStyleCnt="0"/>
      <dgm:spPr/>
    </dgm:pt>
    <dgm:pt modelId="{2C53CC98-CD33-47AE-8BFF-CDE9D96D0145}" type="pres">
      <dgm:prSet presAssocID="{3E725790-B905-4DC2-918D-CFCE71A50E90}" presName="space" presStyleCnt="0"/>
      <dgm:spPr/>
    </dgm:pt>
    <dgm:pt modelId="{05B7C8BC-BE02-4F04-B4EE-CE813AC8BBD6}" type="pres">
      <dgm:prSet presAssocID="{865B2A69-BB9F-4C51-BE56-5DFDB9B60F76}" presName="compositeA" presStyleCnt="0"/>
      <dgm:spPr/>
    </dgm:pt>
    <dgm:pt modelId="{3E5DE35E-E700-4019-9323-73193D54BFF7}" type="pres">
      <dgm:prSet presAssocID="{865B2A69-BB9F-4C51-BE56-5DFDB9B60F76}" presName="textA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0D10818-D9C0-4BDA-BD5F-65B41D4EDA3B}" type="pres">
      <dgm:prSet presAssocID="{865B2A69-BB9F-4C51-BE56-5DFDB9B60F76}" presName="circleA" presStyleLbl="node1" presStyleIdx="2" presStyleCnt="3" custScaleX="308639" custScaleY="296770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A6F9536D-365A-4AE0-8976-3CD4A0E3C82A}" type="pres">
      <dgm:prSet presAssocID="{865B2A69-BB9F-4C51-BE56-5DFDB9B60F76}" presName="spaceA" presStyleCnt="0"/>
      <dgm:spPr/>
    </dgm:pt>
  </dgm:ptLst>
  <dgm:cxnLst>
    <dgm:cxn modelId="{D64C9D02-873C-4188-9CB5-A2A3F08CEF43}" srcId="{C656BA46-5AB2-48AF-8DA1-7CC8674A9F5A}" destId="{2001CD27-DD3B-4C64-80E6-CD1AE37961F6}" srcOrd="0" destOrd="0" parTransId="{218520F7-323E-4A82-AEE5-10D269419E61}" sibTransId="{4F45E649-84D8-4D45-B2DF-5E3C8FFFE3BC}"/>
    <dgm:cxn modelId="{F2625629-371F-40A3-B66F-94DD54C93788}" type="presOf" srcId="{865B2A69-BB9F-4C51-BE56-5DFDB9B60F76}" destId="{3E5DE35E-E700-4019-9323-73193D54BFF7}" srcOrd="0" destOrd="0" presId="urn:microsoft.com/office/officeart/2005/8/layout/hProcess11"/>
    <dgm:cxn modelId="{9144D01B-F88F-4A65-9122-7FAE5B50AF37}" type="presOf" srcId="{C656BA46-5AB2-48AF-8DA1-7CC8674A9F5A}" destId="{E19FE51C-2398-45A3-9013-CC5CE414670C}" srcOrd="0" destOrd="0" presId="urn:microsoft.com/office/officeart/2005/8/layout/hProcess11"/>
    <dgm:cxn modelId="{0438BD1C-0164-4C59-8382-37CE0C9DC40A}" type="presOf" srcId="{97EC3A1D-E503-45E5-968F-C76EC5A69C72}" destId="{1E461C8F-2058-4DBE-B942-C0F2B0D8E850}" srcOrd="0" destOrd="0" presId="urn:microsoft.com/office/officeart/2005/8/layout/hProcess11"/>
    <dgm:cxn modelId="{E923F78E-D91B-4096-AF1A-5FE58C9130F9}" srcId="{C656BA46-5AB2-48AF-8DA1-7CC8674A9F5A}" destId="{97EC3A1D-E503-45E5-968F-C76EC5A69C72}" srcOrd="1" destOrd="0" parTransId="{7EA1C245-A7DA-4FA5-AEAE-2053139CA17E}" sibTransId="{3E725790-B905-4DC2-918D-CFCE71A50E90}"/>
    <dgm:cxn modelId="{827B900B-1592-47E8-B1FB-EBD7745B9B16}" type="presOf" srcId="{2001CD27-DD3B-4C64-80E6-CD1AE37961F6}" destId="{91096E07-A81A-4CCA-9B43-B2B0A78F025F}" srcOrd="0" destOrd="0" presId="urn:microsoft.com/office/officeart/2005/8/layout/hProcess11"/>
    <dgm:cxn modelId="{1A7324C9-D876-419C-B724-C19F2D446177}" srcId="{C656BA46-5AB2-48AF-8DA1-7CC8674A9F5A}" destId="{865B2A69-BB9F-4C51-BE56-5DFDB9B60F76}" srcOrd="2" destOrd="0" parTransId="{EEF56B9E-5C24-41EA-BC06-0C3A48892508}" sibTransId="{35117EFB-1F81-443A-A73C-B7F610FB6D6A}"/>
    <dgm:cxn modelId="{FDB96BC4-E33A-4F24-9E1B-7EC94C6679BB}" type="presParOf" srcId="{E19FE51C-2398-45A3-9013-CC5CE414670C}" destId="{1D073C2F-78B1-4909-98F7-574C55BD4913}" srcOrd="0" destOrd="0" presId="urn:microsoft.com/office/officeart/2005/8/layout/hProcess11"/>
    <dgm:cxn modelId="{2D931BED-C9A0-4BC4-8118-013CC5B6D3A0}" type="presParOf" srcId="{E19FE51C-2398-45A3-9013-CC5CE414670C}" destId="{1FC0AB8D-EE2D-4F21-84CB-703CFD422640}" srcOrd="1" destOrd="0" presId="urn:microsoft.com/office/officeart/2005/8/layout/hProcess11"/>
    <dgm:cxn modelId="{380C4D07-D89C-4851-A8EF-79D2AB804349}" type="presParOf" srcId="{1FC0AB8D-EE2D-4F21-84CB-703CFD422640}" destId="{66BE1048-CA94-4DEE-B8C5-DF64A28EB0F4}" srcOrd="0" destOrd="0" presId="urn:microsoft.com/office/officeart/2005/8/layout/hProcess11"/>
    <dgm:cxn modelId="{6709AACA-BCC8-4871-8ADD-842C0D425A19}" type="presParOf" srcId="{66BE1048-CA94-4DEE-B8C5-DF64A28EB0F4}" destId="{91096E07-A81A-4CCA-9B43-B2B0A78F025F}" srcOrd="0" destOrd="0" presId="urn:microsoft.com/office/officeart/2005/8/layout/hProcess11"/>
    <dgm:cxn modelId="{A305710A-B5AB-4C0D-8A3A-43AC5CB9F5BC}" type="presParOf" srcId="{66BE1048-CA94-4DEE-B8C5-DF64A28EB0F4}" destId="{EC63A562-F52D-4D45-AF1E-8A23A6D0C287}" srcOrd="1" destOrd="0" presId="urn:microsoft.com/office/officeart/2005/8/layout/hProcess11"/>
    <dgm:cxn modelId="{7B607F04-30E5-4645-BB05-813914701E96}" type="presParOf" srcId="{66BE1048-CA94-4DEE-B8C5-DF64A28EB0F4}" destId="{BE2482E0-6805-4590-BADF-34644EFF8EC8}" srcOrd="2" destOrd="0" presId="urn:microsoft.com/office/officeart/2005/8/layout/hProcess11"/>
    <dgm:cxn modelId="{8D656CF2-9AF9-4C85-AA56-86B466158CC0}" type="presParOf" srcId="{1FC0AB8D-EE2D-4F21-84CB-703CFD422640}" destId="{0999DD58-0EE0-4A45-8F9E-96133FA5F872}" srcOrd="1" destOrd="0" presId="urn:microsoft.com/office/officeart/2005/8/layout/hProcess11"/>
    <dgm:cxn modelId="{39155830-7676-47AB-B715-E387EA85A8BF}" type="presParOf" srcId="{1FC0AB8D-EE2D-4F21-84CB-703CFD422640}" destId="{94D08078-DD6E-40F9-874D-022579FB2384}" srcOrd="2" destOrd="0" presId="urn:microsoft.com/office/officeart/2005/8/layout/hProcess11"/>
    <dgm:cxn modelId="{4E921A67-C818-40F3-B906-C73000978AD5}" type="presParOf" srcId="{94D08078-DD6E-40F9-874D-022579FB2384}" destId="{1E461C8F-2058-4DBE-B942-C0F2B0D8E850}" srcOrd="0" destOrd="0" presId="urn:microsoft.com/office/officeart/2005/8/layout/hProcess11"/>
    <dgm:cxn modelId="{EABC67E1-DF1D-4ED5-8376-53BB8486BDCB}" type="presParOf" srcId="{94D08078-DD6E-40F9-874D-022579FB2384}" destId="{A96BD7AD-B612-49CB-B732-951DA9AAB19F}" srcOrd="1" destOrd="0" presId="urn:microsoft.com/office/officeart/2005/8/layout/hProcess11"/>
    <dgm:cxn modelId="{11142C77-4756-43FA-97A3-50454A281B7C}" type="presParOf" srcId="{94D08078-DD6E-40F9-874D-022579FB2384}" destId="{0106C396-868B-4F55-8563-3095E9CFDE96}" srcOrd="2" destOrd="0" presId="urn:microsoft.com/office/officeart/2005/8/layout/hProcess11"/>
    <dgm:cxn modelId="{CDBA91F1-471D-432B-B72C-D93DEA435FD5}" type="presParOf" srcId="{1FC0AB8D-EE2D-4F21-84CB-703CFD422640}" destId="{2C53CC98-CD33-47AE-8BFF-CDE9D96D0145}" srcOrd="3" destOrd="0" presId="urn:microsoft.com/office/officeart/2005/8/layout/hProcess11"/>
    <dgm:cxn modelId="{5150674D-D01B-42D3-92EC-F4A4ADCD475B}" type="presParOf" srcId="{1FC0AB8D-EE2D-4F21-84CB-703CFD422640}" destId="{05B7C8BC-BE02-4F04-B4EE-CE813AC8BBD6}" srcOrd="4" destOrd="0" presId="urn:microsoft.com/office/officeart/2005/8/layout/hProcess11"/>
    <dgm:cxn modelId="{D139129A-CABD-4D26-8C90-7B2EDA26C848}" type="presParOf" srcId="{05B7C8BC-BE02-4F04-B4EE-CE813AC8BBD6}" destId="{3E5DE35E-E700-4019-9323-73193D54BFF7}" srcOrd="0" destOrd="0" presId="urn:microsoft.com/office/officeart/2005/8/layout/hProcess11"/>
    <dgm:cxn modelId="{966C42FE-49C3-4E9C-80AA-C4F9F0019340}" type="presParOf" srcId="{05B7C8BC-BE02-4F04-B4EE-CE813AC8BBD6}" destId="{F0D10818-D9C0-4BDA-BD5F-65B41D4EDA3B}" srcOrd="1" destOrd="0" presId="urn:microsoft.com/office/officeart/2005/8/layout/hProcess11"/>
    <dgm:cxn modelId="{B8F34E21-4060-415C-AC88-4391FCF8D585}" type="presParOf" srcId="{05B7C8BC-BE02-4F04-B4EE-CE813AC8BBD6}" destId="{A6F9536D-365A-4AE0-8976-3CD4A0E3C82A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8D3EAC-FD89-4166-99C9-DED17B9B4FC1}">
      <dsp:nvSpPr>
        <dsp:cNvPr id="0" name=""/>
        <dsp:cNvSpPr/>
      </dsp:nvSpPr>
      <dsp:spPr>
        <a:xfrm rot="1891927">
          <a:off x="2713103" y="3232748"/>
          <a:ext cx="1596209" cy="49482"/>
        </a:xfrm>
        <a:custGeom>
          <a:avLst/>
          <a:gdLst/>
          <a:ahLst/>
          <a:cxnLst/>
          <a:rect l="0" t="0" r="0" b="0"/>
          <a:pathLst>
            <a:path>
              <a:moveTo>
                <a:pt x="0" y="24741"/>
              </a:moveTo>
              <a:lnTo>
                <a:pt x="1596209" y="247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B32F12-04DD-4266-9598-16415D0B0F0A}">
      <dsp:nvSpPr>
        <dsp:cNvPr id="0" name=""/>
        <dsp:cNvSpPr/>
      </dsp:nvSpPr>
      <dsp:spPr>
        <a:xfrm rot="253767">
          <a:off x="2828175" y="2463105"/>
          <a:ext cx="2034633" cy="49482"/>
        </a:xfrm>
        <a:custGeom>
          <a:avLst/>
          <a:gdLst/>
          <a:ahLst/>
          <a:cxnLst/>
          <a:rect l="0" t="0" r="0" b="0"/>
          <a:pathLst>
            <a:path>
              <a:moveTo>
                <a:pt x="0" y="24741"/>
              </a:moveTo>
              <a:lnTo>
                <a:pt x="2034633" y="247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05EE48-B2BB-4970-A341-2492677BFD7C}">
      <dsp:nvSpPr>
        <dsp:cNvPr id="0" name=""/>
        <dsp:cNvSpPr/>
      </dsp:nvSpPr>
      <dsp:spPr>
        <a:xfrm rot="19747724">
          <a:off x="2713050" y="1429190"/>
          <a:ext cx="1664269" cy="49482"/>
        </a:xfrm>
        <a:custGeom>
          <a:avLst/>
          <a:gdLst/>
          <a:ahLst/>
          <a:cxnLst/>
          <a:rect l="0" t="0" r="0" b="0"/>
          <a:pathLst>
            <a:path>
              <a:moveTo>
                <a:pt x="0" y="24741"/>
              </a:moveTo>
              <a:lnTo>
                <a:pt x="1664269" y="247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8B8F21-736C-43F4-8802-002C116D1716}">
      <dsp:nvSpPr>
        <dsp:cNvPr id="0" name=""/>
        <dsp:cNvSpPr/>
      </dsp:nvSpPr>
      <dsp:spPr>
        <a:xfrm>
          <a:off x="907959" y="1223094"/>
          <a:ext cx="2262336" cy="226233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7D935B-6E9F-49DD-B421-2F15C4390E2D}">
      <dsp:nvSpPr>
        <dsp:cNvPr id="0" name=""/>
        <dsp:cNvSpPr/>
      </dsp:nvSpPr>
      <dsp:spPr>
        <a:xfrm>
          <a:off x="4163268" y="4"/>
          <a:ext cx="1357401" cy="13574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>
              <a:solidFill>
                <a:schemeClr val="bg1"/>
              </a:solidFill>
            </a:rPr>
            <a:t>Producción automotriz</a:t>
          </a:r>
          <a:endParaRPr lang="es-MX" sz="1400" b="1" kern="1200" dirty="0">
            <a:solidFill>
              <a:schemeClr val="bg1"/>
            </a:solidFill>
          </a:endParaRPr>
        </a:p>
      </dsp:txBody>
      <dsp:txXfrm>
        <a:off x="4362055" y="198791"/>
        <a:ext cx="959827" cy="959827"/>
      </dsp:txXfrm>
    </dsp:sp>
    <dsp:sp modelId="{375B82CD-40E3-4754-84C0-C396FB41473A}">
      <dsp:nvSpPr>
        <dsp:cNvPr id="0" name=""/>
        <dsp:cNvSpPr/>
      </dsp:nvSpPr>
      <dsp:spPr>
        <a:xfrm>
          <a:off x="4856941" y="1933467"/>
          <a:ext cx="1630063" cy="13789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>
              <a:solidFill>
                <a:schemeClr val="bg1"/>
              </a:solidFill>
            </a:rPr>
            <a:t>Producción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>
              <a:solidFill>
                <a:schemeClr val="bg1"/>
              </a:solidFill>
            </a:rPr>
            <a:t>de </a:t>
          </a:r>
          <a:r>
            <a:rPr lang="es-MX" sz="1400" b="1" kern="1200" dirty="0" smtClean="0">
              <a:solidFill>
                <a:schemeClr val="bg1"/>
              </a:solidFill>
            </a:rPr>
            <a:t>electrodomésticos</a:t>
          </a:r>
          <a:endParaRPr lang="es-MX" sz="1400" b="1" kern="1200" dirty="0">
            <a:solidFill>
              <a:schemeClr val="bg1"/>
            </a:solidFill>
          </a:endParaRPr>
        </a:p>
      </dsp:txBody>
      <dsp:txXfrm>
        <a:off x="5095658" y="2135403"/>
        <a:ext cx="1152629" cy="975031"/>
      </dsp:txXfrm>
    </dsp:sp>
    <dsp:sp modelId="{70DA5DB1-3328-42D1-B792-238CE41D390E}">
      <dsp:nvSpPr>
        <dsp:cNvPr id="0" name=""/>
        <dsp:cNvSpPr/>
      </dsp:nvSpPr>
      <dsp:spPr>
        <a:xfrm>
          <a:off x="4091258" y="3351123"/>
          <a:ext cx="1357401" cy="13574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>
              <a:solidFill>
                <a:schemeClr val="bg1"/>
              </a:solidFill>
            </a:rPr>
            <a:t>Producción electrónica</a:t>
          </a:r>
          <a:endParaRPr lang="es-MX" sz="1400" b="1" kern="1200" dirty="0">
            <a:solidFill>
              <a:schemeClr val="bg1"/>
            </a:solidFill>
          </a:endParaRPr>
        </a:p>
      </dsp:txBody>
      <dsp:txXfrm>
        <a:off x="4290045" y="3549910"/>
        <a:ext cx="959827" cy="9598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073C2F-78B1-4909-98F7-574C55BD4913}">
      <dsp:nvSpPr>
        <dsp:cNvPr id="0" name=""/>
        <dsp:cNvSpPr/>
      </dsp:nvSpPr>
      <dsp:spPr>
        <a:xfrm>
          <a:off x="0" y="1412557"/>
          <a:ext cx="8229600" cy="1883410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096E07-A81A-4CCA-9B43-B2B0A78F025F}">
      <dsp:nvSpPr>
        <dsp:cNvPr id="0" name=""/>
        <dsp:cNvSpPr/>
      </dsp:nvSpPr>
      <dsp:spPr>
        <a:xfrm>
          <a:off x="3616" y="0"/>
          <a:ext cx="2386905" cy="18834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b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200" kern="1200" dirty="0" smtClean="0">
              <a:solidFill>
                <a:srgbClr val="FF0000"/>
              </a:solidFill>
            </a:rPr>
            <a:t>Ciencia</a:t>
          </a:r>
          <a:endParaRPr lang="es-MX" sz="3200" kern="1200" dirty="0">
            <a:solidFill>
              <a:srgbClr val="FF0000"/>
            </a:solidFill>
          </a:endParaRPr>
        </a:p>
      </dsp:txBody>
      <dsp:txXfrm>
        <a:off x="3616" y="0"/>
        <a:ext cx="2386905" cy="1883410"/>
      </dsp:txXfrm>
    </dsp:sp>
    <dsp:sp modelId="{EC63A562-F52D-4D45-AF1E-8A23A6D0C287}">
      <dsp:nvSpPr>
        <dsp:cNvPr id="0" name=""/>
        <dsp:cNvSpPr/>
      </dsp:nvSpPr>
      <dsp:spPr>
        <a:xfrm>
          <a:off x="442391" y="1511573"/>
          <a:ext cx="1509355" cy="1685378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461C8F-2058-4DBE-B942-C0F2B0D8E850}">
      <dsp:nvSpPr>
        <dsp:cNvPr id="0" name=""/>
        <dsp:cNvSpPr/>
      </dsp:nvSpPr>
      <dsp:spPr>
        <a:xfrm>
          <a:off x="2509867" y="2825114"/>
          <a:ext cx="2386905" cy="18834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t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200" kern="1200" dirty="0" smtClean="0">
              <a:solidFill>
                <a:srgbClr val="FF0000"/>
              </a:solidFill>
            </a:rPr>
            <a:t>Ingeniería</a:t>
          </a:r>
          <a:endParaRPr lang="es-MX" sz="3200" kern="1200" dirty="0">
            <a:solidFill>
              <a:srgbClr val="FF0000"/>
            </a:solidFill>
          </a:endParaRPr>
        </a:p>
      </dsp:txBody>
      <dsp:txXfrm>
        <a:off x="2509867" y="2825114"/>
        <a:ext cx="2386905" cy="1883410"/>
      </dsp:txXfrm>
    </dsp:sp>
    <dsp:sp modelId="{A96BD7AD-B612-49CB-B732-951DA9AAB19F}">
      <dsp:nvSpPr>
        <dsp:cNvPr id="0" name=""/>
        <dsp:cNvSpPr/>
      </dsp:nvSpPr>
      <dsp:spPr>
        <a:xfrm>
          <a:off x="2890663" y="1655588"/>
          <a:ext cx="1625312" cy="1397348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5DE35E-E700-4019-9323-73193D54BFF7}">
      <dsp:nvSpPr>
        <dsp:cNvPr id="0" name=""/>
        <dsp:cNvSpPr/>
      </dsp:nvSpPr>
      <dsp:spPr>
        <a:xfrm>
          <a:off x="5016118" y="0"/>
          <a:ext cx="2386905" cy="18834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b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200" kern="1200" dirty="0" smtClean="0">
              <a:solidFill>
                <a:srgbClr val="FF0000"/>
              </a:solidFill>
            </a:rPr>
            <a:t>Mercancía novedosa</a:t>
          </a:r>
          <a:endParaRPr lang="es-MX" sz="3200" kern="1200" dirty="0">
            <a:solidFill>
              <a:srgbClr val="FF0000"/>
            </a:solidFill>
          </a:endParaRPr>
        </a:p>
      </dsp:txBody>
      <dsp:txXfrm>
        <a:off x="5016118" y="0"/>
        <a:ext cx="2386905" cy="1883410"/>
      </dsp:txXfrm>
    </dsp:sp>
    <dsp:sp modelId="{F0D10818-D9C0-4BDA-BD5F-65B41D4EDA3B}">
      <dsp:nvSpPr>
        <dsp:cNvPr id="0" name=""/>
        <dsp:cNvSpPr/>
      </dsp:nvSpPr>
      <dsp:spPr>
        <a:xfrm>
          <a:off x="5482953" y="1655588"/>
          <a:ext cx="1453234" cy="1397348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DC1D1-D759-46C1-B824-747765ECC2A1}" type="datetimeFigureOut">
              <a:rPr lang="es-MX" smtClean="0"/>
              <a:pPr/>
              <a:t>23/01/2016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D35C1-BDD2-4EAC-8DF3-20AD01EA118A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DC1D1-D759-46C1-B824-747765ECC2A1}" type="datetimeFigureOut">
              <a:rPr lang="es-MX" smtClean="0"/>
              <a:pPr/>
              <a:t>23/01/2016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D35C1-BDD2-4EAC-8DF3-20AD01EA118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DC1D1-D759-46C1-B824-747765ECC2A1}" type="datetimeFigureOut">
              <a:rPr lang="es-MX" smtClean="0"/>
              <a:pPr/>
              <a:t>23/01/2016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90D35C1-BDD2-4EAC-8DF3-20AD01EA118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DC1D1-D759-46C1-B824-747765ECC2A1}" type="datetimeFigureOut">
              <a:rPr lang="es-MX" smtClean="0"/>
              <a:pPr/>
              <a:t>23/01/2016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D35C1-BDD2-4EAC-8DF3-20AD01EA118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DC1D1-D759-46C1-B824-747765ECC2A1}" type="datetimeFigureOut">
              <a:rPr lang="es-MX" smtClean="0"/>
              <a:pPr/>
              <a:t>23/01/2016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D35C1-BDD2-4EAC-8DF3-20AD01EA118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DC1D1-D759-46C1-B824-747765ECC2A1}" type="datetimeFigureOut">
              <a:rPr lang="es-MX" smtClean="0"/>
              <a:pPr/>
              <a:t>23/01/2016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D35C1-BDD2-4EAC-8DF3-20AD01EA118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DC1D1-D759-46C1-B824-747765ECC2A1}" type="datetimeFigureOut">
              <a:rPr lang="es-MX" smtClean="0"/>
              <a:pPr/>
              <a:t>23/01/2016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D35C1-BDD2-4EAC-8DF3-20AD01EA118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DC1D1-D759-46C1-B824-747765ECC2A1}" type="datetimeFigureOut">
              <a:rPr lang="es-MX" smtClean="0"/>
              <a:pPr/>
              <a:t>23/01/2016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D35C1-BDD2-4EAC-8DF3-20AD01EA118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s-E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Haga clic en el icono para agregar una imagen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DC1D1-D759-46C1-B824-747765ECC2A1}" type="datetimeFigureOut">
              <a:rPr lang="es-MX" smtClean="0"/>
              <a:pPr/>
              <a:t>23/01/2016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D35C1-BDD2-4EAC-8DF3-20AD01EA118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DC1D1-D759-46C1-B824-747765ECC2A1}" type="datetimeFigureOut">
              <a:rPr lang="es-MX" smtClean="0"/>
              <a:pPr/>
              <a:t>23/01/2016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D35C1-BDD2-4EAC-8DF3-20AD01EA118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DC1D1-D759-46C1-B824-747765ECC2A1}" type="datetimeFigureOut">
              <a:rPr lang="es-MX" smtClean="0"/>
              <a:pPr/>
              <a:t>23/01/2016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D35C1-BDD2-4EAC-8DF3-20AD01EA118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DADC1D1-D759-46C1-B824-747765ECC2A1}" type="datetimeFigureOut">
              <a:rPr lang="es-MX" smtClean="0"/>
              <a:pPr/>
              <a:t>23/01/2016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90D35C1-BDD2-4EAC-8DF3-20AD01EA118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692696"/>
            <a:ext cx="7772400" cy="1470025"/>
          </a:xfrm>
        </p:spPr>
        <p:txBody>
          <a:bodyPr/>
          <a:lstStyle/>
          <a:p>
            <a:r>
              <a:rPr lang="es-MX" dirty="0" smtClean="0">
                <a:solidFill>
                  <a:srgbClr val="C00000"/>
                </a:solidFill>
              </a:rPr>
              <a:t>MULTIDIVERSIDAD LATINOAMERICANA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708920"/>
            <a:ext cx="6400800" cy="2929880"/>
          </a:xfrm>
        </p:spPr>
        <p:txBody>
          <a:bodyPr>
            <a:normAutofit lnSpcReduction="10000"/>
          </a:bodyPr>
          <a:lstStyle/>
          <a:p>
            <a:r>
              <a:rPr lang="es-MX" sz="4400" b="1" dirty="0" smtClean="0">
                <a:solidFill>
                  <a:schemeClr val="bg1"/>
                </a:solidFill>
              </a:rPr>
              <a:t>OAXACA URBANA</a:t>
            </a:r>
          </a:p>
          <a:p>
            <a:r>
              <a:rPr lang="es-MX" b="1" dirty="0" smtClean="0">
                <a:solidFill>
                  <a:schemeClr val="bg1"/>
                </a:solidFill>
              </a:rPr>
              <a:t>BACHILLERATO</a:t>
            </a:r>
          </a:p>
          <a:p>
            <a:pPr algn="just"/>
            <a:r>
              <a:rPr lang="es-MX" b="1" dirty="0" smtClean="0">
                <a:solidFill>
                  <a:schemeClr val="bg1"/>
                </a:solidFill>
              </a:rPr>
              <a:t>NOMBRE DEL DOCENTE: ANA LIBIA </a:t>
            </a:r>
            <a:r>
              <a:rPr lang="es-MX" b="1" dirty="0" smtClean="0">
                <a:solidFill>
                  <a:schemeClr val="bg1"/>
                </a:solidFill>
              </a:rPr>
              <a:t>HERNÁNDEZ </a:t>
            </a:r>
            <a:r>
              <a:rPr lang="es-MX" b="1" dirty="0" smtClean="0">
                <a:solidFill>
                  <a:schemeClr val="bg1"/>
                </a:solidFill>
              </a:rPr>
              <a:t>POZO Y </a:t>
            </a:r>
            <a:r>
              <a:rPr lang="es-MX" b="1" dirty="0" smtClean="0">
                <a:solidFill>
                  <a:schemeClr val="bg1"/>
                </a:solidFill>
              </a:rPr>
              <a:t>LÓPEZ</a:t>
            </a:r>
            <a:r>
              <a:rPr lang="es-MX" b="1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es-MX" b="1" dirty="0" smtClean="0">
                <a:solidFill>
                  <a:schemeClr val="bg1"/>
                </a:solidFill>
              </a:rPr>
              <a:t>MATERIA: </a:t>
            </a:r>
            <a:r>
              <a:rPr lang="es-MX" b="1" dirty="0" smtClean="0">
                <a:solidFill>
                  <a:schemeClr val="bg1"/>
                </a:solidFill>
              </a:rPr>
              <a:t>ÉTICA </a:t>
            </a:r>
            <a:r>
              <a:rPr lang="es-MX" b="1" dirty="0" smtClean="0">
                <a:solidFill>
                  <a:schemeClr val="bg1"/>
                </a:solidFill>
              </a:rPr>
              <a:t>Y VALORES II</a:t>
            </a:r>
          </a:p>
          <a:p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>
                <a:solidFill>
                  <a:srgbClr val="990000"/>
                </a:solidFill>
              </a:rPr>
              <a:t>1.5 Dimensiona el impacto de la Ciencia y la tecnología en la vida cotidiana</a:t>
            </a:r>
            <a:endParaRPr lang="es-MX" dirty="0">
              <a:solidFill>
                <a:srgbClr val="99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dirty="0" smtClean="0">
                <a:solidFill>
                  <a:schemeClr val="bg1"/>
                </a:solidFill>
              </a:rPr>
              <a:t>La economía contemporánea no se puede sostener sin instrumentos derivados de la ciencia y la tecnología.</a:t>
            </a:r>
          </a:p>
          <a:p>
            <a:endParaRPr lang="es-MX" dirty="0"/>
          </a:p>
        </p:txBody>
      </p:sp>
      <p:pic>
        <p:nvPicPr>
          <p:cNvPr id="4" name="sb-player" descr="http://www.pymempresario.com/wp-content/uploads/2013/04/economia_mundial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3501008"/>
            <a:ext cx="4608512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832688"/>
          </a:xfrm>
        </p:spPr>
        <p:txBody>
          <a:bodyPr/>
          <a:lstStyle/>
          <a:p>
            <a:r>
              <a:rPr lang="es-MX" dirty="0" smtClean="0">
                <a:solidFill>
                  <a:schemeClr val="bg1"/>
                </a:solidFill>
              </a:rPr>
              <a:t>Crisis económica (2008- 2009)</a:t>
            </a:r>
          </a:p>
          <a:p>
            <a:r>
              <a:rPr lang="es-MX" dirty="0" smtClean="0">
                <a:solidFill>
                  <a:schemeClr val="bg1"/>
                </a:solidFill>
              </a:rPr>
              <a:t>Estados Unidos ( mayor consumidor de los productos mexicanos) automóviles, entró en una severa crisis y una importante compra se suspendió.</a:t>
            </a:r>
          </a:p>
          <a:p>
            <a:r>
              <a:rPr lang="es-MX" dirty="0" smtClean="0">
                <a:solidFill>
                  <a:schemeClr val="bg1"/>
                </a:solidFill>
              </a:rPr>
              <a:t>Resultado crisis en la industria automotriz.</a:t>
            </a:r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4" name="3 Imagen" descr="Industria-automotriz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3356992"/>
            <a:ext cx="5256584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546848" cy="4709160"/>
          </a:xfrm>
        </p:spPr>
        <p:txBody>
          <a:bodyPr>
            <a:normAutofit fontScale="92500"/>
          </a:bodyPr>
          <a:lstStyle/>
          <a:p>
            <a:pPr algn="just"/>
            <a:r>
              <a:rPr lang="es-MX" dirty="0" smtClean="0">
                <a:solidFill>
                  <a:schemeClr val="bg1"/>
                </a:solidFill>
              </a:rPr>
              <a:t>La tecnología y su concreción en máquinas de todo tipo no es buena y mala.</a:t>
            </a:r>
          </a:p>
          <a:p>
            <a:pPr algn="just"/>
            <a:r>
              <a:rPr lang="es-MX" dirty="0" smtClean="0">
                <a:solidFill>
                  <a:schemeClr val="bg1"/>
                </a:solidFill>
              </a:rPr>
              <a:t>Depende de los fines que buscan las personas en lo individual y los valores de la sociedad.</a:t>
            </a:r>
          </a:p>
          <a:p>
            <a:pPr algn="just"/>
            <a:r>
              <a:rPr lang="es-MX" dirty="0" smtClean="0">
                <a:solidFill>
                  <a:schemeClr val="bg1"/>
                </a:solidFill>
              </a:rPr>
              <a:t>Una mercancía novedosa es el resultado de un largo proceso</a:t>
            </a:r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6146" name="Picture 2" descr="C:\Users\k-ramelito\Pictures\x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4293096"/>
            <a:ext cx="2638425" cy="1733550"/>
          </a:xfrm>
          <a:prstGeom prst="rect">
            <a:avLst/>
          </a:prstGeom>
          <a:noFill/>
        </p:spPr>
      </p:pic>
      <p:pic>
        <p:nvPicPr>
          <p:cNvPr id="6147" name="Picture 3" descr="C:\Users\k-ramelito\Pictures\x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1844824"/>
            <a:ext cx="2466975" cy="1847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548680"/>
            <a:ext cx="8147248" cy="5760680"/>
          </a:xfrm>
        </p:spPr>
        <p:txBody>
          <a:bodyPr/>
          <a:lstStyle/>
          <a:p>
            <a:r>
              <a:rPr lang="es-MX" dirty="0" smtClean="0">
                <a:solidFill>
                  <a:schemeClr val="bg1"/>
                </a:solidFill>
              </a:rPr>
              <a:t>La apropiación de la tecnología es mediante su práctica.</a:t>
            </a:r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2050" name="Picture 2" descr="C:\Users\k-ramelito\Pictures\zz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132856"/>
            <a:ext cx="2543175" cy="2654796"/>
          </a:xfrm>
          <a:prstGeom prst="rect">
            <a:avLst/>
          </a:prstGeom>
          <a:noFill/>
        </p:spPr>
      </p:pic>
      <p:pic>
        <p:nvPicPr>
          <p:cNvPr id="2051" name="Picture 3" descr="C:\Users\k-ramelito\Pictures\ty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2204864"/>
            <a:ext cx="2809875" cy="2520280"/>
          </a:xfrm>
          <a:prstGeom prst="rect">
            <a:avLst/>
          </a:prstGeom>
          <a:noFill/>
        </p:spPr>
      </p:pic>
      <p:pic>
        <p:nvPicPr>
          <p:cNvPr id="2052" name="Picture 4" descr="C:\Users\k-ramelito\Pictures\zz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4797152"/>
            <a:ext cx="2571750" cy="1771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6171742"/>
              </p:ext>
            </p:extLst>
          </p:nvPr>
        </p:nvGraphicFramePr>
        <p:xfrm>
          <a:off x="395536" y="620688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EN LAS GRANDES CIUDADES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690864" cy="4709160"/>
          </a:xfrm>
        </p:spPr>
        <p:txBody>
          <a:bodyPr/>
          <a:lstStyle/>
          <a:p>
            <a:pPr algn="just"/>
            <a:r>
              <a:rPr lang="es-MX" dirty="0" smtClean="0">
                <a:solidFill>
                  <a:schemeClr val="bg1"/>
                </a:solidFill>
              </a:rPr>
              <a:t>La ciencia es indispensable en las grandes urbes, incluso en las pequeñas.</a:t>
            </a:r>
          </a:p>
          <a:p>
            <a:pPr algn="just"/>
            <a:r>
              <a:rPr lang="es-MX" dirty="0" smtClean="0">
                <a:solidFill>
                  <a:schemeClr val="bg1"/>
                </a:solidFill>
              </a:rPr>
              <a:t>La tecnología ha mejorado mucho la vida cotidiana de los seres humanos.</a:t>
            </a:r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k-ramelito\Pictures\xx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1700808"/>
            <a:ext cx="2762250" cy="2736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11960" y="548680"/>
            <a:ext cx="4474840" cy="5760680"/>
          </a:xfrm>
        </p:spPr>
        <p:txBody>
          <a:bodyPr/>
          <a:lstStyle/>
          <a:p>
            <a:pPr algn="just"/>
            <a:r>
              <a:rPr lang="es-MX" dirty="0" smtClean="0">
                <a:solidFill>
                  <a:schemeClr val="bg1"/>
                </a:solidFill>
              </a:rPr>
              <a:t>Los aparatos producto de la </a:t>
            </a:r>
            <a:r>
              <a:rPr lang="es-MX" dirty="0" smtClean="0">
                <a:solidFill>
                  <a:schemeClr val="bg1"/>
                </a:solidFill>
              </a:rPr>
              <a:t>tecnología,  </a:t>
            </a:r>
            <a:r>
              <a:rPr lang="es-MX" dirty="0" smtClean="0">
                <a:solidFill>
                  <a:schemeClr val="bg1"/>
                </a:solidFill>
              </a:rPr>
              <a:t>no son buenos ni malos, son el resultado del ingenio humano, de la </a:t>
            </a:r>
            <a:r>
              <a:rPr lang="es-MX" dirty="0" smtClean="0">
                <a:solidFill>
                  <a:schemeClr val="bg1"/>
                </a:solidFill>
              </a:rPr>
              <a:t>ingeniería </a:t>
            </a:r>
            <a:r>
              <a:rPr lang="es-MX" dirty="0" smtClean="0">
                <a:solidFill>
                  <a:schemeClr val="bg1"/>
                </a:solidFill>
              </a:rPr>
              <a:t>de la investigación y de la aplicación de la ciencia.</a:t>
            </a:r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4098" name="Picture 2" descr="C:\Users\k-ramelito\Pictures\t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268760"/>
            <a:ext cx="3960440" cy="37444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764704"/>
            <a:ext cx="8229600" cy="4709160"/>
          </a:xfrm>
        </p:spPr>
        <p:txBody>
          <a:bodyPr/>
          <a:lstStyle/>
          <a:p>
            <a:pPr algn="just"/>
            <a:r>
              <a:rPr lang="es-MX" dirty="0" smtClean="0">
                <a:solidFill>
                  <a:schemeClr val="bg1"/>
                </a:solidFill>
              </a:rPr>
              <a:t>La sociedad contemporánea tiene una característica que la hace diferente a las sociedades anteriores: su compleja especialización de las actividades productivas, derivadas de la distinción del campo y la ciudad.</a:t>
            </a:r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3074" name="Picture 2" descr="C:\Users\k-ramelito\Pictures\s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4149080"/>
            <a:ext cx="3960440" cy="2088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16664"/>
          </a:xfrm>
        </p:spPr>
        <p:txBody>
          <a:bodyPr/>
          <a:lstStyle/>
          <a:p>
            <a:pPr algn="just"/>
            <a:r>
              <a:rPr lang="es-MX" dirty="0" smtClean="0">
                <a:solidFill>
                  <a:schemeClr val="bg1"/>
                </a:solidFill>
              </a:rPr>
              <a:t>La ciencia, como conocimiento que tiene una amplia aceptación en nuestra sociedad, permite conocer objetos de estudio, grandes o pequeños, dependiendo de la especialidad y del área que se trate.</a:t>
            </a:r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5123" name="Picture 3" descr="C:\Users\k-ramelito\Pictures\d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3789040"/>
            <a:ext cx="2295525" cy="1809750"/>
          </a:xfrm>
          <a:prstGeom prst="rect">
            <a:avLst/>
          </a:prstGeom>
          <a:noFill/>
        </p:spPr>
      </p:pic>
      <p:pic>
        <p:nvPicPr>
          <p:cNvPr id="5124" name="Picture 4" descr="C:\Users\k-ramelito\Pictures\x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3789040"/>
            <a:ext cx="1962150" cy="2324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539552" y="836712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értice">
  <a:themeElements>
    <a:clrScheme name="Vértice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Vértice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Vértice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81</TotalTime>
  <Words>288</Words>
  <Application>Microsoft Office PowerPoint</Application>
  <PresentationFormat>Presentación en pantalla (4:3)</PresentationFormat>
  <Paragraphs>27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Vértice</vt:lpstr>
      <vt:lpstr>MULTIDIVERSIDAD LATINOAMERICANA</vt:lpstr>
      <vt:lpstr>1.5 Dimensiona el impacto de la Ciencia y la tecnología en la vida cotidiana</vt:lpstr>
      <vt:lpstr>Presentación de PowerPoint</vt:lpstr>
      <vt:lpstr>Presentación de PowerPoint</vt:lpstr>
      <vt:lpstr>Presentación de PowerPoint</vt:lpstr>
      <vt:lpstr>Presentación de PowerPoint</vt:lpstr>
      <vt:lpstr>EN LAS GRANDES CIUDADES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MULTIDIVERSIDAD LATINOAMERICANA</dc:title>
  <dc:creator>k-ramelito</dc:creator>
  <cp:lastModifiedBy>Ordoñez</cp:lastModifiedBy>
  <cp:revision>10</cp:revision>
  <dcterms:created xsi:type="dcterms:W3CDTF">2014-01-26T17:37:29Z</dcterms:created>
  <dcterms:modified xsi:type="dcterms:W3CDTF">2016-01-23T17:59:17Z</dcterms:modified>
</cp:coreProperties>
</file>