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711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527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2562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8150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645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0125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154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4139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4055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2349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8288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EDB8F-E621-4255-8CF8-F42621DED404}" type="datetimeFigureOut">
              <a:rPr lang="es-MX" smtClean="0"/>
              <a:t>05/05/2012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9106A-F18A-4C61-B3E2-D8F208D80A6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09847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99" y="0"/>
            <a:ext cx="7831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1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92" y="117348"/>
            <a:ext cx="7976616" cy="662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3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26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907" y="0"/>
            <a:ext cx="92769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67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024" y="0"/>
            <a:ext cx="4827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5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137" y="0"/>
            <a:ext cx="6403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30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769" y="0"/>
            <a:ext cx="5768461" cy="6858000"/>
          </a:xfrm>
          <a:prstGeom prst="rect">
            <a:avLst/>
          </a:prstGeom>
        </p:spPr>
      </p:pic>
      <p:sp>
        <p:nvSpPr>
          <p:cNvPr id="4" name="3 Estrella de 5 puntas"/>
          <p:cNvSpPr/>
          <p:nvPr/>
        </p:nvSpPr>
        <p:spPr>
          <a:xfrm>
            <a:off x="5436096" y="5052214"/>
            <a:ext cx="936102" cy="115212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669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1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13" y="0"/>
            <a:ext cx="7172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01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948" y="0"/>
            <a:ext cx="6016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23" y="0"/>
            <a:ext cx="7607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62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73" y="0"/>
            <a:ext cx="8144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70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573894"/>
            <a:ext cx="6804248" cy="428502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" y="8174"/>
            <a:ext cx="3629535" cy="303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0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17" y="0"/>
            <a:ext cx="8759166" cy="6858000"/>
          </a:xfrm>
          <a:prstGeom prst="rect">
            <a:avLst/>
          </a:prstGeom>
        </p:spPr>
      </p:pic>
      <p:sp>
        <p:nvSpPr>
          <p:cNvPr id="3" name="2 Estrella de 5 puntas"/>
          <p:cNvSpPr/>
          <p:nvPr/>
        </p:nvSpPr>
        <p:spPr>
          <a:xfrm>
            <a:off x="3275856" y="116632"/>
            <a:ext cx="432048" cy="79208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736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84" y="9144"/>
            <a:ext cx="8333232" cy="6839712"/>
          </a:xfrm>
          <a:prstGeom prst="rect">
            <a:avLst/>
          </a:prstGeom>
        </p:spPr>
      </p:pic>
      <p:sp>
        <p:nvSpPr>
          <p:cNvPr id="3" name="2 Estrella de 5 puntas"/>
          <p:cNvSpPr/>
          <p:nvPr/>
        </p:nvSpPr>
        <p:spPr>
          <a:xfrm>
            <a:off x="2843808" y="84859"/>
            <a:ext cx="720080" cy="899576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249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314" y="0"/>
            <a:ext cx="6185372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4" y="4174684"/>
            <a:ext cx="4364360" cy="272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43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709416"/>
            <a:ext cx="5020056" cy="314858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161" y="692696"/>
            <a:ext cx="1952616" cy="394629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082" y="3861048"/>
            <a:ext cx="4460918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8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251" y="-1"/>
            <a:ext cx="741949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2316"/>
            <a:ext cx="5644376" cy="629924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31559"/>
            <a:ext cx="9144000" cy="50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0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88592"/>
            <a:ext cx="6473952" cy="516940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02230"/>
            <a:ext cx="6584420" cy="163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2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7057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4" y="4736651"/>
            <a:ext cx="5398008" cy="98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2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72" y="242316"/>
            <a:ext cx="7610856" cy="6373368"/>
          </a:xfrm>
          <a:prstGeom prst="rect">
            <a:avLst/>
          </a:prstGeom>
        </p:spPr>
      </p:pic>
      <p:sp>
        <p:nvSpPr>
          <p:cNvPr id="4" name="3 Estrella de 5 puntas"/>
          <p:cNvSpPr/>
          <p:nvPr/>
        </p:nvSpPr>
        <p:spPr>
          <a:xfrm>
            <a:off x="5364088" y="242316"/>
            <a:ext cx="432048" cy="738412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766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19"/>
            <a:ext cx="9144000" cy="688883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764704"/>
            <a:ext cx="6012160" cy="113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8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" y="9144"/>
            <a:ext cx="9076944" cy="68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6050"/>
            <a:ext cx="9144000" cy="420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0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32" y="0"/>
            <a:ext cx="81239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9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7" y="0"/>
            <a:ext cx="9091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32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2" y="0"/>
            <a:ext cx="9071743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9533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30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1340768"/>
            <a:ext cx="2167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 …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517062"/>
            <a:ext cx="5652120" cy="432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88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033298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5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</Words>
  <Application>Microsoft Office PowerPoint</Application>
  <PresentationFormat>Presentación en pantalla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13</cp:revision>
  <dcterms:created xsi:type="dcterms:W3CDTF">2012-05-06T04:31:09Z</dcterms:created>
  <dcterms:modified xsi:type="dcterms:W3CDTF">2012-05-06T09:28:08Z</dcterms:modified>
</cp:coreProperties>
</file>