
<file path=[Content_Types].xml><?xml version="1.0" encoding="utf-8"?>
<Types xmlns="http://schemas.openxmlformats.org/package/2006/content-types">
  <Override PartName="/ppt/slides/slide6.xml" ContentType="application/vnd.openxmlformats-officedocument.presentationml.slide+xml"/>
  <Override PartName="/ppt/slides/slide29.xml" ContentType="application/vnd.openxmlformats-officedocument.presentationml.slide+xml"/>
  <Override PartName="/ppt/slides/slide38.xml" ContentType="application/vnd.openxmlformats-officedocument.presentationml.slide+xml"/>
  <Override PartName="/ppt/slides/slide47.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s/slide36.xml" ContentType="application/vnd.openxmlformats-officedocument.presentationml.slide+xml"/>
  <Override PartName="/ppt/slides/slide45.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slides/slide34.xml" ContentType="application/vnd.openxmlformats-officedocument.presentationml.slide+xml"/>
  <Override PartName="/ppt/slides/slide43.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Default Extension="wmf" ContentType="image/x-wmf"/>
  <Default Extension="rels" ContentType="application/vnd.openxmlformats-package.relationships+xml"/>
  <Default Extension="xml" ContentType="application/xml"/>
  <Override PartName="/ppt/slides/slide14.xml" ContentType="application/vnd.openxmlformats-officedocument.presentationml.slide+xml"/>
  <Override PartName="/ppt/slides/slide23.xml" ContentType="application/vnd.openxmlformats-officedocument.presentationml.slide+xml"/>
  <Override PartName="/ppt/slides/slide32.xml" ContentType="application/vnd.openxmlformats-officedocument.presentationml.slide+xml"/>
  <Override PartName="/ppt/slides/slide41.xml" ContentType="application/vnd.openxmlformats-officedocument.presentationml.slide+xml"/>
  <Default Extension="docx" ContentType="application/vnd.openxmlformats-officedocument.wordprocessingml.document"/>
  <Override PartName="/ppt/slides/slide10.xml" ContentType="application/vnd.openxmlformats-officedocument.presentationml.slide+xml"/>
  <Override PartName="/ppt/slides/slide12.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Default Extension="vml" ContentType="application/vnd.openxmlformats-officedocument.vmlDrawing"/>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s/slide39.xml" ContentType="application/vnd.openxmlformats-officedocument.presentationml.slide+xml"/>
  <Override PartName="/ppt/slides/slide48.xml" ContentType="application/vnd.openxmlformats-officedocument.presentationml.slide+xml"/>
  <Override PartName="/ppt/slideLayouts/slideLayout7.xml" ContentType="application/vnd.openxmlformats-officedocument.presentationml.slideLayout+xml"/>
  <Default Extension="png" ContentType="image/png"/>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slides/slide37.xml" ContentType="application/vnd.openxmlformats-officedocument.presentationml.slide+xml"/>
  <Override PartName="/ppt/slides/slide46.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s/slide35.xml" ContentType="application/vnd.openxmlformats-officedocument.presentationml.slide+xml"/>
  <Override PartName="/ppt/slides/slide44.xml" ContentType="application/vnd.openxmlformats-officedocument.presentationml.slide+xml"/>
  <Default Extension="jpeg" ContentType="image/jpeg"/>
  <Override PartName="/ppt/slideLayouts/slideLayout3.xml" ContentType="application/vnd.openxmlformats-officedocument.presentationml.slideLayout+xml"/>
  <Default Extension="emf" ContentType="image/x-emf"/>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s/slide31.xml" ContentType="application/vnd.openxmlformats-officedocument.presentationml.slide+xml"/>
  <Override PartName="/ppt/slides/slide42.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slides/slide40.xml" ContentType="application/vnd.openxmlformats-officedocument.presentationml.slide+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821" r:id="rId1"/>
  </p:sldMasterIdLst>
  <p:sldIdLst>
    <p:sldId id="303" r:id="rId2"/>
    <p:sldId id="304"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 id="301" r:id="rId48"/>
    <p:sldId id="302" r:id="rId49"/>
  </p:sldIdLst>
  <p:sldSz cx="9144000" cy="6858000" type="screen4x3"/>
  <p:notesSz cx="6858000" cy="9144000"/>
  <p:defaultTextStyle>
    <a:defPPr>
      <a:defRPr lang="es-MX"/>
    </a:defPPr>
    <a:lvl1pPr algn="l" rtl="0" fontAlgn="base">
      <a:spcBef>
        <a:spcPct val="0"/>
      </a:spcBef>
      <a:spcAft>
        <a:spcPct val="0"/>
      </a:spcAft>
      <a:defRPr kern="1200">
        <a:solidFill>
          <a:schemeClr val="tx1"/>
        </a:solidFill>
        <a:latin typeface="Arial" charset="0"/>
        <a:ea typeface="+mn-ea"/>
        <a:cs typeface="+mn-cs"/>
      </a:defRPr>
    </a:lvl1pPr>
    <a:lvl2pPr marL="457200" algn="l" rtl="0" fontAlgn="base">
      <a:spcBef>
        <a:spcPct val="0"/>
      </a:spcBef>
      <a:spcAft>
        <a:spcPct val="0"/>
      </a:spcAft>
      <a:defRPr kern="1200">
        <a:solidFill>
          <a:schemeClr val="tx1"/>
        </a:solidFill>
        <a:latin typeface="Arial" charset="0"/>
        <a:ea typeface="+mn-ea"/>
        <a:cs typeface="+mn-cs"/>
      </a:defRPr>
    </a:lvl2pPr>
    <a:lvl3pPr marL="914400" algn="l" rtl="0" fontAlgn="base">
      <a:spcBef>
        <a:spcPct val="0"/>
      </a:spcBef>
      <a:spcAft>
        <a:spcPct val="0"/>
      </a:spcAft>
      <a:defRPr kern="1200">
        <a:solidFill>
          <a:schemeClr val="tx1"/>
        </a:solidFill>
        <a:latin typeface="Arial" charset="0"/>
        <a:ea typeface="+mn-ea"/>
        <a:cs typeface="+mn-cs"/>
      </a:defRPr>
    </a:lvl3pPr>
    <a:lvl4pPr marL="1371600" algn="l" rtl="0" fontAlgn="base">
      <a:spcBef>
        <a:spcPct val="0"/>
      </a:spcBef>
      <a:spcAft>
        <a:spcPct val="0"/>
      </a:spcAft>
      <a:defRPr kern="1200">
        <a:solidFill>
          <a:schemeClr val="tx1"/>
        </a:solidFill>
        <a:latin typeface="Arial" charset="0"/>
        <a:ea typeface="+mn-ea"/>
        <a:cs typeface="+mn-cs"/>
      </a:defRPr>
    </a:lvl4pPr>
    <a:lvl5pPr marL="1828800" algn="l" rtl="0" fontAlgn="base">
      <a:spcBef>
        <a:spcPct val="0"/>
      </a:spcBef>
      <a:spcAft>
        <a:spcPct val="0"/>
      </a:spcAft>
      <a:defRPr kern="1200">
        <a:solidFill>
          <a:schemeClr val="tx1"/>
        </a:solidFill>
        <a:latin typeface="Arial" charset="0"/>
        <a:ea typeface="+mn-ea"/>
        <a:cs typeface="+mn-cs"/>
      </a:defRPr>
    </a:lvl5pPr>
    <a:lvl6pPr marL="2286000" algn="l" defTabSz="914400" rtl="0" eaLnBrk="1" latinLnBrk="0" hangingPunct="1">
      <a:defRPr kern="1200">
        <a:solidFill>
          <a:schemeClr val="tx1"/>
        </a:solidFill>
        <a:latin typeface="Arial" charset="0"/>
        <a:ea typeface="+mn-ea"/>
        <a:cs typeface="+mn-cs"/>
      </a:defRPr>
    </a:lvl6pPr>
    <a:lvl7pPr marL="2743200" algn="l" defTabSz="914400" rtl="0" eaLnBrk="1" latinLnBrk="0" hangingPunct="1">
      <a:defRPr kern="1200">
        <a:solidFill>
          <a:schemeClr val="tx1"/>
        </a:solidFill>
        <a:latin typeface="Arial" charset="0"/>
        <a:ea typeface="+mn-ea"/>
        <a:cs typeface="+mn-cs"/>
      </a:defRPr>
    </a:lvl7pPr>
    <a:lvl8pPr marL="3200400" algn="l" defTabSz="914400" rtl="0" eaLnBrk="1" latinLnBrk="0" hangingPunct="1">
      <a:defRPr kern="1200">
        <a:solidFill>
          <a:schemeClr val="tx1"/>
        </a:solidFill>
        <a:latin typeface="Arial" charset="0"/>
        <a:ea typeface="+mn-ea"/>
        <a:cs typeface="+mn-cs"/>
      </a:defRPr>
    </a:lvl8pPr>
    <a:lvl9pPr marL="3657600" algn="l" defTabSz="914400" rtl="0" eaLnBrk="1" latinLnBrk="0" hangingPunct="1">
      <a:defRPr kern="1200">
        <a:solidFill>
          <a:schemeClr val="tx1"/>
        </a:solidFill>
        <a:latin typeface="Arial" charset="0"/>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snapToObjects="1">
      <p:cViewPr varScale="1">
        <p:scale>
          <a:sx n="69" d="100"/>
          <a:sy n="69" d="100"/>
        </p:scale>
        <p:origin x="-546" y="-108"/>
      </p:cViewPr>
      <p:guideLst>
        <p:guide orient="horz" pos="2160"/>
        <p:guide pos="2880"/>
      </p:guideLst>
    </p:cSldViewPr>
  </p:slideViewPr>
  <p:notesTextViewPr>
    <p:cViewPr>
      <p:scale>
        <a:sx n="100" d="100"/>
        <a:sy n="100" d="100"/>
      </p:scale>
      <p:origin x="0" y="0"/>
    </p:cViewPr>
  </p:notesTextViewPr>
  <p:gridSpacing cx="73736200" cy="7373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8" Type="http://schemas.openxmlformats.org/officeDocument/2006/relationships/slide" Target="slides/slide7.xml"/><Relationship Id="rId51" Type="http://schemas.openxmlformats.org/officeDocument/2006/relationships/viewProps" Target="viewProps.xml"/></Relationships>
</file>

<file path=ppt/drawings/_rels/vmlDrawing1.vml.rels><?xml version="1.0" encoding="UTF-8" standalone="yes"?>
<Relationships xmlns="http://schemas.openxmlformats.org/package/2006/relationships"><Relationship Id="rId2" Type="http://schemas.openxmlformats.org/officeDocument/2006/relationships/image" Target="../media/image7.emf"/><Relationship Id="rId1" Type="http://schemas.openxmlformats.org/officeDocument/2006/relationships/image" Target="../media/image6.emf"/></Relationships>
</file>

<file path=ppt/drawings/_rels/vmlDrawing2.vml.rels><?xml version="1.0" encoding="UTF-8" standalone="yes"?>
<Relationships xmlns="http://schemas.openxmlformats.org/package/2006/relationships"><Relationship Id="rId1" Type="http://schemas.openxmlformats.org/officeDocument/2006/relationships/image" Target="../media/image8.emf"/></Relationships>
</file>

<file path=ppt/drawings/_rels/vmlDrawing3.vml.rels><?xml version="1.0" encoding="UTF-8" standalone="yes"?>
<Relationships xmlns="http://schemas.openxmlformats.org/package/2006/relationships"><Relationship Id="rId1" Type="http://schemas.openxmlformats.org/officeDocument/2006/relationships/image" Target="../media/image9.emf"/></Relationships>
</file>

<file path=ppt/drawings/_rels/vmlDrawing4.vml.rels><?xml version="1.0" encoding="UTF-8" standalone="yes"?>
<Relationships xmlns="http://schemas.openxmlformats.org/package/2006/relationships"><Relationship Id="rId1" Type="http://schemas.openxmlformats.org/officeDocument/2006/relationships/image" Target="../media/image10.emf"/></Relationships>
</file>

<file path=ppt/drawings/_rels/vmlDrawing5.vml.rels><?xml version="1.0" encoding="UTF-8" standalone="yes"?>
<Relationships xmlns="http://schemas.openxmlformats.org/package/2006/relationships"><Relationship Id="rId1" Type="http://schemas.openxmlformats.org/officeDocument/2006/relationships/image" Target="../media/image11.emf"/></Relationships>
</file>

<file path=ppt/drawings/_rels/vmlDrawing6.vml.rels><?xml version="1.0" encoding="UTF-8" standalone="yes"?>
<Relationships xmlns="http://schemas.openxmlformats.org/package/2006/relationships"><Relationship Id="rId1" Type="http://schemas.openxmlformats.org/officeDocument/2006/relationships/image" Target="../media/image12.emf"/></Relationships>
</file>

<file path=ppt/drawings/_rels/vmlDrawing7.vml.rels><?xml version="1.0" encoding="UTF-8" standalone="yes"?>
<Relationships xmlns="http://schemas.openxmlformats.org/package/2006/relationships"><Relationship Id="rId1" Type="http://schemas.openxmlformats.org/officeDocument/2006/relationships/image" Target="../media/image13.emf"/></Relationships>
</file>

<file path=ppt/drawings/_rels/vmlDrawing8.vml.rels><?xml version="1.0" encoding="UTF-8" standalone="yes"?>
<Relationships xmlns="http://schemas.openxmlformats.org/package/2006/relationships"><Relationship Id="rId1" Type="http://schemas.openxmlformats.org/officeDocument/2006/relationships/image" Target="../media/image18.emf"/></Relationships>
</file>

<file path=ppt/drawings/_rels/vmlDrawing9.vml.rels><?xml version="1.0" encoding="UTF-8" standalone="yes"?>
<Relationships xmlns="http://schemas.openxmlformats.org/package/2006/relationships"><Relationship Id="rId1" Type="http://schemas.openxmlformats.org/officeDocument/2006/relationships/image" Target="../media/image19.emf"/></Relationships>
</file>

<file path=ppt/drawings/_rels/vmlDrawing10.vml.rels><?xml version="1.0" encoding="UTF-8" standalone="yes"?>
<Relationships xmlns="http://schemas.openxmlformats.org/package/2006/relationships"><Relationship Id="rId1" Type="http://schemas.openxmlformats.org/officeDocument/2006/relationships/image" Target="../media/image20.emf"/></Relationships>
</file>

<file path=ppt/drawings/_rels/vmlDrawing11.vml.rels><?xml version="1.0" encoding="UTF-8" standalone="yes"?>
<Relationships xmlns="http://schemas.openxmlformats.org/package/2006/relationships"><Relationship Id="rId1" Type="http://schemas.openxmlformats.org/officeDocument/2006/relationships/image" Target="../media/image21.emf"/></Relationships>
</file>

<file path=ppt/drawings/_rels/vmlDrawing12.vml.rels><?xml version="1.0" encoding="UTF-8" standalone="yes"?>
<Relationships xmlns="http://schemas.openxmlformats.org/package/2006/relationships"><Relationship Id="rId1" Type="http://schemas.openxmlformats.org/officeDocument/2006/relationships/image" Target="../media/image22.emf"/></Relationships>
</file>

<file path=ppt/drawings/_rels/vmlDrawing13.vml.rels><?xml version="1.0" encoding="UTF-8" standalone="yes"?>
<Relationships xmlns="http://schemas.openxmlformats.org/package/2006/relationships"><Relationship Id="rId1" Type="http://schemas.openxmlformats.org/officeDocument/2006/relationships/image" Target="../media/image23.wmf"/></Relationships>
</file>

<file path=ppt/drawings/_rels/vmlDrawing14.vml.rels><?xml version="1.0" encoding="UTF-8" standalone="yes"?>
<Relationships xmlns="http://schemas.openxmlformats.org/package/2006/relationships"><Relationship Id="rId1" Type="http://schemas.openxmlformats.org/officeDocument/2006/relationships/image" Target="../media/image24.emf"/></Relationships>
</file>

<file path=ppt/drawings/_rels/vmlDrawing15.vml.rels><?xml version="1.0" encoding="UTF-8" standalone="yes"?>
<Relationships xmlns="http://schemas.openxmlformats.org/package/2006/relationships"><Relationship Id="rId1" Type="http://schemas.openxmlformats.org/officeDocument/2006/relationships/image" Target="../media/image25.wmf"/></Relationships>
</file>

<file path=ppt/drawings/_rels/vmlDrawing16.vml.rels><?xml version="1.0" encoding="UTF-8" standalone="yes"?>
<Relationships xmlns="http://schemas.openxmlformats.org/package/2006/relationships"><Relationship Id="rId1" Type="http://schemas.openxmlformats.org/officeDocument/2006/relationships/image" Target="../media/image26.wmf"/></Relationships>
</file>

<file path=ppt/drawings/_rels/vmlDrawing17.vml.rels><?xml version="1.0" encoding="UTF-8" standalone="yes"?>
<Relationships xmlns="http://schemas.openxmlformats.org/package/2006/relationships"><Relationship Id="rId1" Type="http://schemas.openxmlformats.org/officeDocument/2006/relationships/image" Target="../media/image27.emf"/></Relationships>
</file>

<file path=ppt/drawings/_rels/vmlDrawing18.vml.rels><?xml version="1.0" encoding="UTF-8" standalone="yes"?>
<Relationships xmlns="http://schemas.openxmlformats.org/package/2006/relationships"><Relationship Id="rId1" Type="http://schemas.openxmlformats.org/officeDocument/2006/relationships/image" Target="../media/image28.emf"/></Relationships>
</file>

<file path=ppt/drawings/_rels/vmlDrawing19.vml.rels><?xml version="1.0" encoding="UTF-8" standalone="yes"?>
<Relationships xmlns="http://schemas.openxmlformats.org/package/2006/relationships"><Relationship Id="rId1" Type="http://schemas.openxmlformats.org/officeDocument/2006/relationships/image" Target="../media/image29.emf"/></Relationships>
</file>

<file path=ppt/drawings/_rels/vmlDrawing20.vml.rels><?xml version="1.0" encoding="UTF-8" standalone="yes"?>
<Relationships xmlns="http://schemas.openxmlformats.org/package/2006/relationships"><Relationship Id="rId1" Type="http://schemas.openxmlformats.org/officeDocument/2006/relationships/image" Target="../media/image30.wmf"/></Relationships>
</file>

<file path=ppt/drawings/_rels/vmlDrawing21.vml.rels><?xml version="1.0" encoding="UTF-8" standalone="yes"?>
<Relationships xmlns="http://schemas.openxmlformats.org/package/2006/relationships"><Relationship Id="rId1" Type="http://schemas.openxmlformats.org/officeDocument/2006/relationships/image" Target="../media/image31.wmf"/></Relationships>
</file>

<file path=ppt/drawings/_rels/vmlDrawing22.vml.rels><?xml version="1.0" encoding="UTF-8" standalone="yes"?>
<Relationships xmlns="http://schemas.openxmlformats.org/package/2006/relationships"><Relationship Id="rId1" Type="http://schemas.openxmlformats.org/officeDocument/2006/relationships/image" Target="../media/image32.wmf"/></Relationships>
</file>

<file path=ppt/drawings/_rels/vmlDrawing23.vml.rels><?xml version="1.0" encoding="UTF-8" standalone="yes"?>
<Relationships xmlns="http://schemas.openxmlformats.org/package/2006/relationships"><Relationship Id="rId1" Type="http://schemas.openxmlformats.org/officeDocument/2006/relationships/image" Target="../media/image33.wmf"/></Relationships>
</file>

<file path=ppt/drawings/_rels/vmlDrawing24.vml.rels><?xml version="1.0" encoding="UTF-8" standalone="yes"?>
<Relationships xmlns="http://schemas.openxmlformats.org/package/2006/relationships"><Relationship Id="rId1" Type="http://schemas.openxmlformats.org/officeDocument/2006/relationships/image" Target="../media/image35.wmf"/></Relationships>
</file>

<file path=ppt/drawings/_rels/vmlDrawing25.vml.rels><?xml version="1.0" encoding="UTF-8" standalone="yes"?>
<Relationships xmlns="http://schemas.openxmlformats.org/package/2006/relationships"><Relationship Id="rId1" Type="http://schemas.openxmlformats.org/officeDocument/2006/relationships/image" Target="../media/image36.wmf"/></Relationships>
</file>

<file path=ppt/drawings/_rels/vmlDrawing26.vml.rels><?xml version="1.0" encoding="UTF-8" standalone="yes"?>
<Relationships xmlns="http://schemas.openxmlformats.org/package/2006/relationships"><Relationship Id="rId1" Type="http://schemas.openxmlformats.org/officeDocument/2006/relationships/image" Target="../media/image37.wmf"/></Relationships>
</file>

<file path=ppt/drawings/_rels/vmlDrawing27.vml.rels><?xml version="1.0" encoding="UTF-8" standalone="yes"?>
<Relationships xmlns="http://schemas.openxmlformats.org/package/2006/relationships"><Relationship Id="rId1" Type="http://schemas.openxmlformats.org/officeDocument/2006/relationships/image" Target="../media/image38.emf"/></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9" name="8 Subtítulo"/>
          <p:cNvSpPr>
            <a:spLocks noGrp="1"/>
          </p:cNvSpPr>
          <p:nvPr>
            <p:ph type="subTitle" idx="1"/>
          </p:nvPr>
        </p:nvSpPr>
        <p:spPr>
          <a:xfrm>
            <a:off x="457200" y="3699804"/>
            <a:ext cx="8305800" cy="1143000"/>
          </a:xfrm>
        </p:spPr>
        <p:txBody>
          <a:bodyPr>
            <a:noAutofit/>
          </a:bodyPr>
          <a:lstStyle>
            <a:lvl1pPr marL="0" indent="0" algn="ctr">
              <a:buNone/>
              <a:defRPr sz="2200" spc="100" baseline="0">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s-ES" smtClean="0"/>
              <a:t>Haga clic para modificar el estilo de subtítulo del patrón</a:t>
            </a:r>
            <a:endParaRPr kumimoji="0" lang="en-US"/>
          </a:p>
        </p:txBody>
      </p:sp>
      <p:sp>
        <p:nvSpPr>
          <p:cNvPr id="28" name="27 Título"/>
          <p:cNvSpPr>
            <a:spLocks noGrp="1"/>
          </p:cNvSpPr>
          <p:nvPr>
            <p:ph type="ctrTitle"/>
          </p:nvPr>
        </p:nvSpPr>
        <p:spPr>
          <a:xfrm>
            <a:off x="457200" y="1433732"/>
            <a:ext cx="8305800" cy="1981200"/>
          </a:xfrm>
          <a:ln w="6350" cap="rnd">
            <a:noFill/>
          </a:ln>
        </p:spPr>
        <p:txBody>
          <a:bodyPr anchor="b" anchorCtr="0">
            <a:noAutofit/>
          </a:bodyPr>
          <a:lstStyle>
            <a:lvl1pPr algn="ctr">
              <a:defRPr lang="en-US" sz="4800" b="0" dirty="0">
                <a:ln w="3200">
                  <a:solidFill>
                    <a:schemeClr val="bg2">
                      <a:shade val="75000"/>
                      <a:alpha val="25000"/>
                    </a:schemeClr>
                  </a:solidFill>
                  <a:prstDash val="solid"/>
                  <a:round/>
                </a:ln>
                <a:solidFill>
                  <a:srgbClr val="F9F9F9"/>
                </a:solidFill>
                <a:effectLst>
                  <a:innerShdw blurRad="50800" dist="25400" dir="13500000">
                    <a:srgbClr val="000000">
                      <a:alpha val="70000"/>
                    </a:srgbClr>
                  </a:innerShdw>
                </a:effectLst>
              </a:defRPr>
            </a:lvl1pPr>
          </a:lstStyle>
          <a:p>
            <a:r>
              <a:rPr kumimoji="0" lang="es-ES" smtClean="0"/>
              <a:t>Haga clic para modificar el estilo de título del patrón</a:t>
            </a:r>
            <a:endParaRPr kumimoji="0" lang="en-US"/>
          </a:p>
        </p:txBody>
      </p:sp>
      <p:cxnSp>
        <p:nvCxnSpPr>
          <p:cNvPr id="8" name="7 Conector recto"/>
          <p:cNvCxnSpPr/>
          <p:nvPr/>
        </p:nvCxnSpPr>
        <p:spPr>
          <a:xfrm>
            <a:off x="1463626" y="3550126"/>
            <a:ext cx="2971800" cy="1588"/>
          </a:xfrm>
          <a:prstGeom prst="line">
            <a:avLst/>
          </a:prstGeom>
          <a:ln w="9525" cap="flat" cmpd="sng" algn="ctr">
            <a:solidFill>
              <a:schemeClr val="bg2">
                <a:tint val="20000"/>
              </a:schemeClr>
            </a:solidFill>
            <a:prstDash val="solid"/>
          </a:ln>
          <a:effectLst>
            <a:outerShdw blurRad="31750" dir="2700000" algn="tl" rotWithShape="0">
              <a:srgbClr val="000000">
                <a:alpha val="55000"/>
              </a:srgbClr>
            </a:outerShdw>
          </a:effectLst>
        </p:spPr>
        <p:style>
          <a:lnRef idx="1">
            <a:schemeClr val="accent1"/>
          </a:lnRef>
          <a:fillRef idx="0">
            <a:schemeClr val="accent1"/>
          </a:fillRef>
          <a:effectRef idx="0">
            <a:schemeClr val="accent1"/>
          </a:effectRef>
          <a:fontRef idx="minor">
            <a:schemeClr val="tx1"/>
          </a:fontRef>
        </p:style>
      </p:cxnSp>
      <p:cxnSp>
        <p:nvCxnSpPr>
          <p:cNvPr id="13" name="12 Conector recto"/>
          <p:cNvCxnSpPr/>
          <p:nvPr/>
        </p:nvCxnSpPr>
        <p:spPr>
          <a:xfrm>
            <a:off x="4708574" y="3550126"/>
            <a:ext cx="2971800" cy="1588"/>
          </a:xfrm>
          <a:prstGeom prst="line">
            <a:avLst/>
          </a:prstGeom>
          <a:ln w="9525" cap="flat" cmpd="sng" algn="ctr">
            <a:solidFill>
              <a:schemeClr val="bg2">
                <a:tint val="20000"/>
              </a:schemeClr>
            </a:solidFill>
            <a:prstDash val="solid"/>
          </a:ln>
          <a:effectLst>
            <a:outerShdw blurRad="31750" dir="2700000" algn="tl" rotWithShape="0">
              <a:srgbClr val="000000">
                <a:alpha val="55000"/>
              </a:srgbClr>
            </a:outerShdw>
          </a:effectLst>
        </p:spPr>
        <p:style>
          <a:lnRef idx="1">
            <a:schemeClr val="accent1"/>
          </a:lnRef>
          <a:fillRef idx="0">
            <a:schemeClr val="accent1"/>
          </a:fillRef>
          <a:effectRef idx="0">
            <a:schemeClr val="accent1"/>
          </a:effectRef>
          <a:fontRef idx="minor">
            <a:schemeClr val="tx1"/>
          </a:fontRef>
        </p:style>
      </p:cxnSp>
      <p:sp>
        <p:nvSpPr>
          <p:cNvPr id="14" name="13 Elipse"/>
          <p:cNvSpPr/>
          <p:nvPr/>
        </p:nvSpPr>
        <p:spPr>
          <a:xfrm>
            <a:off x="4540348" y="3526302"/>
            <a:ext cx="45720" cy="45720"/>
          </a:xfrm>
          <a:prstGeom prst="ellipse">
            <a:avLst/>
          </a:prstGeom>
          <a:effectLst>
            <a:outerShdw blurRad="31750" dir="2700000" algn="tl" rotWithShape="0">
              <a:srgbClr val="000000">
                <a:alpha val="55000"/>
              </a:srgbClr>
            </a:outerShdw>
          </a:effectLst>
        </p:spPr>
        <p:style>
          <a:lnRef idx="2">
            <a:schemeClr val="accent2"/>
          </a:lnRef>
          <a:fillRef idx="1">
            <a:schemeClr val="accent2"/>
          </a:fillRef>
          <a:effectRef idx="0">
            <a:schemeClr val="accent2"/>
          </a:effectRef>
          <a:fontRef idx="minor">
            <a:schemeClr val="lt1"/>
          </a:fontRef>
        </p:style>
        <p:txBody>
          <a:bodyPr rtlCol="0" anchor="ctr"/>
          <a:lstStyle/>
          <a:p>
            <a:pPr algn="ctr" eaLnBrk="1" latinLnBrk="0" hangingPunct="1"/>
            <a:endParaRPr kumimoji="0" lang="en-US"/>
          </a:p>
        </p:txBody>
      </p:sp>
      <p:sp>
        <p:nvSpPr>
          <p:cNvPr id="15" name="14 Marcador de fecha"/>
          <p:cNvSpPr>
            <a:spLocks noGrp="1"/>
          </p:cNvSpPr>
          <p:nvPr>
            <p:ph type="dt" sz="half" idx="10"/>
          </p:nvPr>
        </p:nvSpPr>
        <p:spPr/>
        <p:txBody>
          <a:bodyPr/>
          <a:lstStyle/>
          <a:p>
            <a:pPr>
              <a:defRPr/>
            </a:pPr>
            <a:fld id="{D87D013B-7F47-4859-83FD-3D31CF4A2472}" type="datetimeFigureOut">
              <a:rPr lang="es-MX" smtClean="0"/>
              <a:pPr>
                <a:defRPr/>
              </a:pPr>
              <a:t>30/01/2014</a:t>
            </a:fld>
            <a:endParaRPr lang="es-MX"/>
          </a:p>
        </p:txBody>
      </p:sp>
      <p:sp>
        <p:nvSpPr>
          <p:cNvPr id="16" name="15 Marcador de número de diapositiva"/>
          <p:cNvSpPr>
            <a:spLocks noGrp="1"/>
          </p:cNvSpPr>
          <p:nvPr>
            <p:ph type="sldNum" sz="quarter" idx="11"/>
          </p:nvPr>
        </p:nvSpPr>
        <p:spPr/>
        <p:txBody>
          <a:bodyPr/>
          <a:lstStyle/>
          <a:p>
            <a:pPr>
              <a:defRPr/>
            </a:pPr>
            <a:fld id="{868BCC48-3A47-44C1-B0AD-41651112058D}" type="slidenum">
              <a:rPr lang="es-MX" smtClean="0"/>
              <a:pPr>
                <a:defRPr/>
              </a:pPr>
              <a:t>‹Nº›</a:t>
            </a:fld>
            <a:endParaRPr lang="es-MX"/>
          </a:p>
        </p:txBody>
      </p:sp>
      <p:sp>
        <p:nvSpPr>
          <p:cNvPr id="17" name="16 Marcador de pie de página"/>
          <p:cNvSpPr>
            <a:spLocks noGrp="1"/>
          </p:cNvSpPr>
          <p:nvPr>
            <p:ph type="ftr" sz="quarter" idx="12"/>
          </p:nvPr>
        </p:nvSpPr>
        <p:spPr/>
        <p:txBody>
          <a:bodyPr/>
          <a:lstStyle/>
          <a:p>
            <a:pPr>
              <a:defRPr/>
            </a:pPr>
            <a:endParaRPr lang="es-MX"/>
          </a:p>
        </p:txBody>
      </p:sp>
    </p:spTree>
  </p:cSld>
  <p:clrMapOvr>
    <a:masterClrMapping/>
  </p:clrMapOvr>
  <p:transition>
    <p:wheel/>
  </p:transition>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9" name="8 Marcador de contenido"/>
          <p:cNvSpPr>
            <a:spLocks noGrp="1"/>
          </p:cNvSpPr>
          <p:nvPr>
            <p:ph idx="1"/>
          </p:nvPr>
        </p:nvSpPr>
        <p:spPr>
          <a:xfrm>
            <a:off x="457200" y="1524000"/>
            <a:ext cx="8229600" cy="4572000"/>
          </a:xfrm>
        </p:spPr>
        <p:txBody>
          <a:bodyPr/>
          <a:lstStyle/>
          <a:p>
            <a:pPr lvl="0" eaLnBrk="1" latinLnBrk="0" hangingPunct="1"/>
            <a:r>
              <a:rPr lang="es-ES" smtClean="0"/>
              <a:t>Haga clic para modificar el estilo de texto del patrón</a:t>
            </a:r>
          </a:p>
          <a:p>
            <a:pPr lvl="1" eaLnBrk="1" latinLnBrk="0" hangingPunct="1"/>
            <a:r>
              <a:rPr lang="es-ES" smtClean="0"/>
              <a:t>Segundo nivel</a:t>
            </a:r>
          </a:p>
          <a:p>
            <a:pPr lvl="2" eaLnBrk="1" latinLnBrk="0" hangingPunct="1"/>
            <a:r>
              <a:rPr lang="es-ES" smtClean="0"/>
              <a:t>Tercer nivel</a:t>
            </a:r>
          </a:p>
          <a:p>
            <a:pPr lvl="3" eaLnBrk="1" latinLnBrk="0" hangingPunct="1"/>
            <a:r>
              <a:rPr lang="es-ES" smtClean="0"/>
              <a:t>Cuarto nivel</a:t>
            </a:r>
          </a:p>
          <a:p>
            <a:pPr lvl="4" eaLnBrk="1" latinLnBrk="0" hangingPunct="1"/>
            <a:r>
              <a:rPr lang="es-ES" smtClean="0"/>
              <a:t>Quinto nivel</a:t>
            </a:r>
            <a:endParaRPr kumimoji="0" lang="en-US"/>
          </a:p>
        </p:txBody>
      </p:sp>
      <p:sp>
        <p:nvSpPr>
          <p:cNvPr id="14" name="13 Marcador de fecha"/>
          <p:cNvSpPr>
            <a:spLocks noGrp="1"/>
          </p:cNvSpPr>
          <p:nvPr>
            <p:ph type="dt" sz="half" idx="14"/>
          </p:nvPr>
        </p:nvSpPr>
        <p:spPr/>
        <p:txBody>
          <a:bodyPr/>
          <a:lstStyle/>
          <a:p>
            <a:pPr>
              <a:defRPr/>
            </a:pPr>
            <a:fld id="{57C24AC1-465E-47EF-B836-2D2ACCB37F5C}" type="datetimeFigureOut">
              <a:rPr lang="es-MX" smtClean="0"/>
              <a:pPr>
                <a:defRPr/>
              </a:pPr>
              <a:t>30/01/2014</a:t>
            </a:fld>
            <a:endParaRPr lang="es-MX"/>
          </a:p>
        </p:txBody>
      </p:sp>
      <p:sp>
        <p:nvSpPr>
          <p:cNvPr id="15" name="14 Marcador de número de diapositiva"/>
          <p:cNvSpPr>
            <a:spLocks noGrp="1"/>
          </p:cNvSpPr>
          <p:nvPr>
            <p:ph type="sldNum" sz="quarter" idx="15"/>
          </p:nvPr>
        </p:nvSpPr>
        <p:spPr/>
        <p:txBody>
          <a:bodyPr/>
          <a:lstStyle>
            <a:lvl1pPr algn="ctr">
              <a:defRPr/>
            </a:lvl1pPr>
          </a:lstStyle>
          <a:p>
            <a:pPr>
              <a:defRPr/>
            </a:pPr>
            <a:fld id="{842FC968-08A7-4531-9267-DDF8A40C80C0}" type="slidenum">
              <a:rPr lang="es-MX" smtClean="0"/>
              <a:pPr>
                <a:defRPr/>
              </a:pPr>
              <a:t>‹Nº›</a:t>
            </a:fld>
            <a:endParaRPr lang="es-MX"/>
          </a:p>
        </p:txBody>
      </p:sp>
      <p:sp>
        <p:nvSpPr>
          <p:cNvPr id="16" name="15 Marcador de pie de página"/>
          <p:cNvSpPr>
            <a:spLocks noGrp="1"/>
          </p:cNvSpPr>
          <p:nvPr>
            <p:ph type="ftr" sz="quarter" idx="16"/>
          </p:nvPr>
        </p:nvSpPr>
        <p:spPr/>
        <p:txBody>
          <a:bodyPr/>
          <a:lstStyle/>
          <a:p>
            <a:pPr>
              <a:defRPr/>
            </a:pPr>
            <a:endParaRPr lang="es-MX"/>
          </a:p>
        </p:txBody>
      </p:sp>
      <p:sp>
        <p:nvSpPr>
          <p:cNvPr id="17" name="16 Título"/>
          <p:cNvSpPr>
            <a:spLocks noGrp="1"/>
          </p:cNvSpPr>
          <p:nvPr>
            <p:ph type="title"/>
          </p:nvPr>
        </p:nvSpPr>
        <p:spPr/>
        <p:txBody>
          <a:bodyPr rtlCol="0" anchor="b" anchorCtr="0"/>
          <a:lstStyle/>
          <a:p>
            <a:r>
              <a:rPr kumimoji="0" lang="es-ES" smtClean="0"/>
              <a:t>Haga clic para modificar el estilo de título del patrón</a:t>
            </a:r>
            <a:endParaRPr kumimoji="0" lang="en-US"/>
          </a:p>
        </p:txBody>
      </p:sp>
    </p:spTree>
  </p:cSld>
  <p:clrMapOvr>
    <a:masterClrMapping/>
  </p:clrMapOvr>
  <p:transition>
    <p:wheel/>
  </p:transition>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4" name="3 Marcador de fecha"/>
          <p:cNvSpPr>
            <a:spLocks noGrp="1"/>
          </p:cNvSpPr>
          <p:nvPr>
            <p:ph type="dt" sz="half" idx="10"/>
          </p:nvPr>
        </p:nvSpPr>
        <p:spPr/>
        <p:txBody>
          <a:bodyPr/>
          <a:lstStyle/>
          <a:p>
            <a:pPr>
              <a:defRPr/>
            </a:pPr>
            <a:fld id="{2794DDFD-26AC-457D-8B13-B8C89586F400}" type="datetimeFigureOut">
              <a:rPr lang="es-MX" smtClean="0"/>
              <a:pPr>
                <a:defRPr/>
              </a:pPr>
              <a:t>30/01/2014</a:t>
            </a:fld>
            <a:endParaRPr lang="es-MX"/>
          </a:p>
        </p:txBody>
      </p:sp>
      <p:sp>
        <p:nvSpPr>
          <p:cNvPr id="5" name="4 Marcador de pie de página"/>
          <p:cNvSpPr>
            <a:spLocks noGrp="1"/>
          </p:cNvSpPr>
          <p:nvPr>
            <p:ph type="ftr" sz="quarter" idx="11"/>
          </p:nvPr>
        </p:nvSpPr>
        <p:spPr/>
        <p:txBody>
          <a:bodyPr/>
          <a:lstStyle/>
          <a:p>
            <a:pPr>
              <a:defRPr/>
            </a:pPr>
            <a:endParaRPr lang="es-MX"/>
          </a:p>
        </p:txBody>
      </p:sp>
      <p:sp>
        <p:nvSpPr>
          <p:cNvPr id="6" name="5 Marcador de número de diapositiva"/>
          <p:cNvSpPr>
            <a:spLocks noGrp="1"/>
          </p:cNvSpPr>
          <p:nvPr>
            <p:ph type="sldNum" sz="quarter" idx="12"/>
          </p:nvPr>
        </p:nvSpPr>
        <p:spPr/>
        <p:txBody>
          <a:bodyPr/>
          <a:lstStyle/>
          <a:p>
            <a:pPr>
              <a:defRPr/>
            </a:pPr>
            <a:fld id="{7467B8B5-7A91-4346-AD4E-E3FF5391D223}" type="slidenum">
              <a:rPr lang="es-MX" smtClean="0"/>
              <a:pPr>
                <a:defRPr/>
              </a:pPr>
              <a:t>‹Nº›</a:t>
            </a:fld>
            <a:endParaRPr lang="es-MX"/>
          </a:p>
        </p:txBody>
      </p:sp>
      <p:sp>
        <p:nvSpPr>
          <p:cNvPr id="2" name="1 Título"/>
          <p:cNvSpPr>
            <a:spLocks noGrp="1"/>
          </p:cNvSpPr>
          <p:nvPr>
            <p:ph type="title"/>
          </p:nvPr>
        </p:nvSpPr>
        <p:spPr>
          <a:xfrm>
            <a:off x="685800" y="3505200"/>
            <a:ext cx="7924800" cy="1371600"/>
          </a:xfrm>
        </p:spPr>
        <p:txBody>
          <a:bodyPr>
            <a:noAutofit/>
          </a:bodyPr>
          <a:lstStyle>
            <a:lvl1pPr algn="l" rtl="0">
              <a:spcBef>
                <a:spcPct val="0"/>
              </a:spcBef>
              <a:buNone/>
              <a:defRPr lang="en-US" sz="4800" b="0" dirty="0">
                <a:ln w="3200">
                  <a:solidFill>
                    <a:schemeClr val="bg2">
                      <a:shade val="25000"/>
                      <a:alpha val="25000"/>
                    </a:schemeClr>
                  </a:solidFill>
                  <a:prstDash val="solid"/>
                  <a:round/>
                </a:ln>
                <a:solidFill>
                  <a:srgbClr val="F9F9F9"/>
                </a:solidFill>
                <a:effectLst>
                  <a:innerShdw blurRad="38100" dist="25400" dir="13500000">
                    <a:prstClr val="black">
                      <a:alpha val="70000"/>
                    </a:prstClr>
                  </a:innerShdw>
                </a:effectLst>
              </a:defRPr>
            </a:lvl1pPr>
          </a:lstStyle>
          <a:p>
            <a:r>
              <a:rPr kumimoji="0" lang="es-ES" smtClean="0"/>
              <a:t>Haga clic para modificar el estilo de título del patrón</a:t>
            </a:r>
            <a:endParaRPr kumimoji="0" lang="en-US"/>
          </a:p>
        </p:txBody>
      </p:sp>
      <p:sp>
        <p:nvSpPr>
          <p:cNvPr id="3" name="2 Marcador de texto"/>
          <p:cNvSpPr>
            <a:spLocks noGrp="1"/>
          </p:cNvSpPr>
          <p:nvPr>
            <p:ph type="body" idx="1"/>
          </p:nvPr>
        </p:nvSpPr>
        <p:spPr>
          <a:xfrm>
            <a:off x="685800" y="4958864"/>
            <a:ext cx="7924800" cy="984736"/>
          </a:xfrm>
        </p:spPr>
        <p:txBody>
          <a:bodyPr anchor="t"/>
          <a:lstStyle>
            <a:lvl1pPr marL="0" indent="0">
              <a:buNone/>
              <a:defRPr sz="2000" spc="100" baseline="0">
                <a:solidFill>
                  <a:schemeClr val="tx2"/>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s-ES" smtClean="0"/>
              <a:t>Haga clic para modificar el estilo de texto del patrón</a:t>
            </a:r>
          </a:p>
        </p:txBody>
      </p:sp>
      <p:cxnSp>
        <p:nvCxnSpPr>
          <p:cNvPr id="7" name="6 Conector recto"/>
          <p:cNvCxnSpPr/>
          <p:nvPr/>
        </p:nvCxnSpPr>
        <p:spPr>
          <a:xfrm>
            <a:off x="685800" y="4916992"/>
            <a:ext cx="7924800" cy="4301"/>
          </a:xfrm>
          <a:prstGeom prst="line">
            <a:avLst/>
          </a:prstGeom>
          <a:noFill/>
          <a:ln w="9525" cap="flat" cmpd="sng" algn="ctr">
            <a:solidFill>
              <a:srgbClr val="E9E9E8"/>
            </a:solidFill>
            <a:prstDash val="solid"/>
          </a:ln>
          <a:effectLst>
            <a:outerShdw blurRad="31750" dir="2700000" algn="tl" rotWithShape="0">
              <a:srgbClr val="000000">
                <a:alpha val="55000"/>
              </a:srgbClr>
            </a:outerShdw>
          </a:effectLst>
        </p:spPr>
        <p:style>
          <a:lnRef idx="1">
            <a:schemeClr val="accent1"/>
          </a:lnRef>
          <a:fillRef idx="0">
            <a:schemeClr val="accent1"/>
          </a:fillRef>
          <a:effectRef idx="0">
            <a:schemeClr val="accent1"/>
          </a:effectRef>
          <a:fontRef idx="minor">
            <a:schemeClr val="tx1"/>
          </a:fontRef>
        </p:style>
      </p:cxnSp>
    </p:spTree>
  </p:cSld>
  <p:clrMapOvr>
    <a:masterClrMapping/>
  </p:clrMapOvr>
  <p:transition>
    <p:wheel/>
  </p:transition>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5" name="4 Marcador de fecha"/>
          <p:cNvSpPr>
            <a:spLocks noGrp="1"/>
          </p:cNvSpPr>
          <p:nvPr>
            <p:ph type="dt" sz="half" idx="10"/>
          </p:nvPr>
        </p:nvSpPr>
        <p:spPr/>
        <p:txBody>
          <a:bodyPr/>
          <a:lstStyle/>
          <a:p>
            <a:pPr>
              <a:defRPr/>
            </a:pPr>
            <a:fld id="{B0E71E8F-87CF-4094-92D7-72D2152F61B6}" type="datetimeFigureOut">
              <a:rPr lang="es-MX" smtClean="0"/>
              <a:pPr>
                <a:defRPr/>
              </a:pPr>
              <a:t>30/01/2014</a:t>
            </a:fld>
            <a:endParaRPr lang="es-MX"/>
          </a:p>
        </p:txBody>
      </p:sp>
      <p:sp>
        <p:nvSpPr>
          <p:cNvPr id="6" name="5 Marcador de pie de página"/>
          <p:cNvSpPr>
            <a:spLocks noGrp="1"/>
          </p:cNvSpPr>
          <p:nvPr>
            <p:ph type="ftr" sz="quarter" idx="11"/>
          </p:nvPr>
        </p:nvSpPr>
        <p:spPr/>
        <p:txBody>
          <a:bodyPr/>
          <a:lstStyle/>
          <a:p>
            <a:pPr>
              <a:defRPr/>
            </a:pPr>
            <a:endParaRPr lang="es-MX"/>
          </a:p>
        </p:txBody>
      </p:sp>
      <p:sp>
        <p:nvSpPr>
          <p:cNvPr id="7" name="6 Marcador de número de diapositiva"/>
          <p:cNvSpPr>
            <a:spLocks noGrp="1"/>
          </p:cNvSpPr>
          <p:nvPr>
            <p:ph type="sldNum" sz="quarter" idx="12"/>
          </p:nvPr>
        </p:nvSpPr>
        <p:spPr/>
        <p:txBody>
          <a:bodyPr/>
          <a:lstStyle/>
          <a:p>
            <a:pPr>
              <a:defRPr/>
            </a:pPr>
            <a:fld id="{49F4DE46-B411-4CDF-B4C3-7E1693A0634F}" type="slidenum">
              <a:rPr lang="es-MX" smtClean="0"/>
              <a:pPr>
                <a:defRPr/>
              </a:pPr>
              <a:t>‹Nº›</a:t>
            </a:fld>
            <a:endParaRPr lang="es-MX"/>
          </a:p>
        </p:txBody>
      </p:sp>
      <p:sp>
        <p:nvSpPr>
          <p:cNvPr id="2" name="1 Título"/>
          <p:cNvSpPr>
            <a:spLocks noGrp="1"/>
          </p:cNvSpPr>
          <p:nvPr>
            <p:ph type="title"/>
          </p:nvPr>
        </p:nvSpPr>
        <p:spPr/>
        <p:txBody>
          <a:bodyPr/>
          <a:lstStyle/>
          <a:p>
            <a:r>
              <a:rPr kumimoji="0" lang="es-ES" smtClean="0"/>
              <a:t>Haga clic para modificar el estilo de título del patrón</a:t>
            </a:r>
            <a:endParaRPr kumimoji="0" lang="en-US"/>
          </a:p>
        </p:txBody>
      </p:sp>
      <p:sp>
        <p:nvSpPr>
          <p:cNvPr id="11" name="10 Marcador de contenido"/>
          <p:cNvSpPr>
            <a:spLocks noGrp="1"/>
          </p:cNvSpPr>
          <p:nvPr>
            <p:ph sz="half" idx="1"/>
          </p:nvPr>
        </p:nvSpPr>
        <p:spPr>
          <a:xfrm>
            <a:off x="457200" y="1524000"/>
            <a:ext cx="4059936" cy="4572000"/>
          </a:xfrm>
        </p:spPr>
        <p:txBody>
          <a:bodyPr/>
          <a:lstStyle/>
          <a:p>
            <a:pPr lvl="0" eaLnBrk="1" latinLnBrk="0" hangingPunct="1"/>
            <a:r>
              <a:rPr lang="es-ES" smtClean="0"/>
              <a:t>Haga clic para modificar el estilo de texto del patrón</a:t>
            </a:r>
          </a:p>
          <a:p>
            <a:pPr lvl="1" eaLnBrk="1" latinLnBrk="0" hangingPunct="1"/>
            <a:r>
              <a:rPr lang="es-ES" smtClean="0"/>
              <a:t>Segundo nivel</a:t>
            </a:r>
          </a:p>
          <a:p>
            <a:pPr lvl="2" eaLnBrk="1" latinLnBrk="0" hangingPunct="1"/>
            <a:r>
              <a:rPr lang="es-ES" smtClean="0"/>
              <a:t>Tercer nivel</a:t>
            </a:r>
          </a:p>
          <a:p>
            <a:pPr lvl="3" eaLnBrk="1" latinLnBrk="0" hangingPunct="1"/>
            <a:r>
              <a:rPr lang="es-ES" smtClean="0"/>
              <a:t>Cuarto nivel</a:t>
            </a:r>
          </a:p>
          <a:p>
            <a:pPr lvl="4" eaLnBrk="1" latinLnBrk="0" hangingPunct="1"/>
            <a:r>
              <a:rPr lang="es-ES" smtClean="0"/>
              <a:t>Quinto nivel</a:t>
            </a:r>
            <a:endParaRPr kumimoji="0" lang="en-US"/>
          </a:p>
        </p:txBody>
      </p:sp>
      <p:sp>
        <p:nvSpPr>
          <p:cNvPr id="13" name="12 Marcador de contenido"/>
          <p:cNvSpPr>
            <a:spLocks noGrp="1"/>
          </p:cNvSpPr>
          <p:nvPr>
            <p:ph sz="half" idx="2"/>
          </p:nvPr>
        </p:nvSpPr>
        <p:spPr>
          <a:xfrm>
            <a:off x="4648200" y="1524000"/>
            <a:ext cx="4059936" cy="4572000"/>
          </a:xfrm>
        </p:spPr>
        <p:txBody>
          <a:bodyPr/>
          <a:lstStyle/>
          <a:p>
            <a:pPr lvl="0" eaLnBrk="1" latinLnBrk="0" hangingPunct="1"/>
            <a:r>
              <a:rPr lang="es-ES" smtClean="0"/>
              <a:t>Haga clic para modificar el estilo de texto del patrón</a:t>
            </a:r>
          </a:p>
          <a:p>
            <a:pPr lvl="1" eaLnBrk="1" latinLnBrk="0" hangingPunct="1"/>
            <a:r>
              <a:rPr lang="es-ES" smtClean="0"/>
              <a:t>Segundo nivel</a:t>
            </a:r>
          </a:p>
          <a:p>
            <a:pPr lvl="2" eaLnBrk="1" latinLnBrk="0" hangingPunct="1"/>
            <a:r>
              <a:rPr lang="es-ES" smtClean="0"/>
              <a:t>Tercer nivel</a:t>
            </a:r>
          </a:p>
          <a:p>
            <a:pPr lvl="3" eaLnBrk="1" latinLnBrk="0" hangingPunct="1"/>
            <a:r>
              <a:rPr lang="es-ES" smtClean="0"/>
              <a:t>Cuarto nivel</a:t>
            </a:r>
          </a:p>
          <a:p>
            <a:pPr lvl="4" eaLnBrk="1" latinLnBrk="0" hangingPunct="1"/>
            <a:r>
              <a:rPr lang="es-ES" smtClean="0"/>
              <a:t>Quinto nivel</a:t>
            </a:r>
            <a:endParaRPr kumimoji="0" lang="en-US"/>
          </a:p>
        </p:txBody>
      </p:sp>
    </p:spTree>
  </p:cSld>
  <p:clrMapOvr>
    <a:masterClrMapping/>
  </p:clrMapOvr>
  <p:transition>
    <p:wheel/>
  </p:transition>
  <p:timing>
    <p:tnLst>
      <p:par>
        <p:cTn id="1" dur="indefinite" restart="never" nodeType="tmRoot"/>
      </p:par>
    </p:tn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9" name="8 Marcador de número de diapositiva"/>
          <p:cNvSpPr>
            <a:spLocks noGrp="1"/>
          </p:cNvSpPr>
          <p:nvPr>
            <p:ph type="sldNum" sz="quarter" idx="12"/>
          </p:nvPr>
        </p:nvSpPr>
        <p:spPr/>
        <p:txBody>
          <a:bodyPr/>
          <a:lstStyle/>
          <a:p>
            <a:pPr>
              <a:defRPr/>
            </a:pPr>
            <a:fld id="{5F1008B3-491B-40FE-9BE1-EA7DE1643334}" type="slidenum">
              <a:rPr lang="es-MX" smtClean="0"/>
              <a:pPr>
                <a:defRPr/>
              </a:pPr>
              <a:t>‹Nº›</a:t>
            </a:fld>
            <a:endParaRPr lang="es-MX"/>
          </a:p>
        </p:txBody>
      </p:sp>
      <p:sp>
        <p:nvSpPr>
          <p:cNvPr id="8" name="7 Marcador de pie de página"/>
          <p:cNvSpPr>
            <a:spLocks noGrp="1"/>
          </p:cNvSpPr>
          <p:nvPr>
            <p:ph type="ftr" sz="quarter" idx="11"/>
          </p:nvPr>
        </p:nvSpPr>
        <p:spPr/>
        <p:txBody>
          <a:bodyPr/>
          <a:lstStyle/>
          <a:p>
            <a:pPr>
              <a:defRPr/>
            </a:pPr>
            <a:endParaRPr lang="es-MX"/>
          </a:p>
        </p:txBody>
      </p:sp>
      <p:sp>
        <p:nvSpPr>
          <p:cNvPr id="7" name="6 Marcador de fecha"/>
          <p:cNvSpPr>
            <a:spLocks noGrp="1"/>
          </p:cNvSpPr>
          <p:nvPr>
            <p:ph type="dt" sz="half" idx="10"/>
          </p:nvPr>
        </p:nvSpPr>
        <p:spPr/>
        <p:txBody>
          <a:bodyPr/>
          <a:lstStyle/>
          <a:p>
            <a:pPr>
              <a:defRPr/>
            </a:pPr>
            <a:fld id="{7B9989C8-1551-4EAC-A76B-82F69DE46B95}" type="datetimeFigureOut">
              <a:rPr lang="es-MX" smtClean="0"/>
              <a:pPr>
                <a:defRPr/>
              </a:pPr>
              <a:t>30/01/2014</a:t>
            </a:fld>
            <a:endParaRPr lang="es-MX"/>
          </a:p>
        </p:txBody>
      </p:sp>
      <p:sp>
        <p:nvSpPr>
          <p:cNvPr id="3" name="2 Marcador de texto"/>
          <p:cNvSpPr>
            <a:spLocks noGrp="1"/>
          </p:cNvSpPr>
          <p:nvPr>
            <p:ph type="body" idx="1"/>
          </p:nvPr>
        </p:nvSpPr>
        <p:spPr>
          <a:xfrm>
            <a:off x="457200" y="1399593"/>
            <a:ext cx="4040188" cy="762000"/>
          </a:xfrm>
          <a:noFill/>
          <a:ln w="25400" cap="rnd" cmpd="sng" algn="ctr">
            <a:noFill/>
            <a:prstDash val="solid"/>
          </a:ln>
          <a:effectLst>
            <a:softEdge rad="63500"/>
          </a:effectLst>
          <a:sp3d prstMaterial="flat"/>
        </p:spPr>
        <p:style>
          <a:lnRef idx="3">
            <a:schemeClr val="lt1"/>
          </a:lnRef>
          <a:fillRef idx="1">
            <a:schemeClr val="accent5"/>
          </a:fillRef>
          <a:effectRef idx="1">
            <a:schemeClr val="accent5"/>
          </a:effectRef>
          <a:fontRef idx="minor">
            <a:schemeClr val="lt1"/>
          </a:fontRef>
        </p:style>
        <p:txBody>
          <a:bodyPr lIns="91440" tIns="45720" rIns="91440" bIns="45720" anchor="b">
            <a:noAutofit/>
          </a:bodyPr>
          <a:lstStyle>
            <a:lvl1pPr marL="0" indent="0" algn="l">
              <a:spcBef>
                <a:spcPts val="0"/>
              </a:spcBef>
              <a:buNone/>
              <a:defRPr sz="2600" b="1">
                <a:solidFill>
                  <a:schemeClr val="tx2"/>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es-ES" smtClean="0"/>
              <a:t>Haga clic para modificar el estilo de texto del patrón</a:t>
            </a:r>
          </a:p>
        </p:txBody>
      </p:sp>
      <p:sp>
        <p:nvSpPr>
          <p:cNvPr id="32" name="31 Marcador de contenido"/>
          <p:cNvSpPr>
            <a:spLocks noGrp="1"/>
          </p:cNvSpPr>
          <p:nvPr>
            <p:ph sz="half" idx="2"/>
          </p:nvPr>
        </p:nvSpPr>
        <p:spPr>
          <a:xfrm>
            <a:off x="457200" y="2201896"/>
            <a:ext cx="4038600" cy="3913632"/>
          </a:xfrm>
        </p:spPr>
        <p:txBody>
          <a:bodyPr/>
          <a:lstStyle/>
          <a:p>
            <a:pPr lvl="0" eaLnBrk="1" latinLnBrk="0" hangingPunct="1"/>
            <a:r>
              <a:rPr lang="es-ES" smtClean="0"/>
              <a:t>Haga clic para modificar el estilo de texto del patrón</a:t>
            </a:r>
          </a:p>
          <a:p>
            <a:pPr lvl="1" eaLnBrk="1" latinLnBrk="0" hangingPunct="1"/>
            <a:r>
              <a:rPr lang="es-ES" smtClean="0"/>
              <a:t>Segundo nivel</a:t>
            </a:r>
          </a:p>
          <a:p>
            <a:pPr lvl="2" eaLnBrk="1" latinLnBrk="0" hangingPunct="1"/>
            <a:r>
              <a:rPr lang="es-ES" smtClean="0"/>
              <a:t>Tercer nivel</a:t>
            </a:r>
          </a:p>
          <a:p>
            <a:pPr lvl="3" eaLnBrk="1" latinLnBrk="0" hangingPunct="1"/>
            <a:r>
              <a:rPr lang="es-ES" smtClean="0"/>
              <a:t>Cuarto nivel</a:t>
            </a:r>
          </a:p>
          <a:p>
            <a:pPr lvl="4" eaLnBrk="1" latinLnBrk="0" hangingPunct="1"/>
            <a:r>
              <a:rPr lang="es-ES" smtClean="0"/>
              <a:t>Quinto nivel</a:t>
            </a:r>
            <a:endParaRPr kumimoji="0" lang="en-US"/>
          </a:p>
        </p:txBody>
      </p:sp>
      <p:sp>
        <p:nvSpPr>
          <p:cNvPr id="34" name="33 Marcador de contenido"/>
          <p:cNvSpPr>
            <a:spLocks noGrp="1"/>
          </p:cNvSpPr>
          <p:nvPr>
            <p:ph sz="quarter" idx="4"/>
          </p:nvPr>
        </p:nvSpPr>
        <p:spPr>
          <a:xfrm>
            <a:off x="4649788" y="2201896"/>
            <a:ext cx="4038600" cy="3913632"/>
          </a:xfrm>
        </p:spPr>
        <p:txBody>
          <a:bodyPr/>
          <a:lstStyle/>
          <a:p>
            <a:pPr lvl="0" eaLnBrk="1" latinLnBrk="0" hangingPunct="1"/>
            <a:r>
              <a:rPr lang="es-ES" smtClean="0"/>
              <a:t>Haga clic para modificar el estilo de texto del patrón</a:t>
            </a:r>
          </a:p>
          <a:p>
            <a:pPr lvl="1" eaLnBrk="1" latinLnBrk="0" hangingPunct="1"/>
            <a:r>
              <a:rPr lang="es-ES" smtClean="0"/>
              <a:t>Segundo nivel</a:t>
            </a:r>
          </a:p>
          <a:p>
            <a:pPr lvl="2" eaLnBrk="1" latinLnBrk="0" hangingPunct="1"/>
            <a:r>
              <a:rPr lang="es-ES" smtClean="0"/>
              <a:t>Tercer nivel</a:t>
            </a:r>
          </a:p>
          <a:p>
            <a:pPr lvl="3" eaLnBrk="1" latinLnBrk="0" hangingPunct="1"/>
            <a:r>
              <a:rPr lang="es-ES" smtClean="0"/>
              <a:t>Cuarto nivel</a:t>
            </a:r>
          </a:p>
          <a:p>
            <a:pPr lvl="4" eaLnBrk="1" latinLnBrk="0" hangingPunct="1"/>
            <a:r>
              <a:rPr lang="es-ES" smtClean="0"/>
              <a:t>Quinto nivel</a:t>
            </a:r>
            <a:endParaRPr kumimoji="0" lang="en-US"/>
          </a:p>
        </p:txBody>
      </p:sp>
      <p:sp>
        <p:nvSpPr>
          <p:cNvPr id="2" name="1 Título"/>
          <p:cNvSpPr>
            <a:spLocks noGrp="1"/>
          </p:cNvSpPr>
          <p:nvPr>
            <p:ph type="title"/>
          </p:nvPr>
        </p:nvSpPr>
        <p:spPr>
          <a:xfrm>
            <a:off x="457200" y="155448"/>
            <a:ext cx="8229600" cy="1143000"/>
          </a:xfrm>
        </p:spPr>
        <p:txBody>
          <a:bodyPr anchor="b" anchorCtr="0"/>
          <a:lstStyle>
            <a:lvl1pPr>
              <a:defRPr/>
            </a:lvl1pPr>
          </a:lstStyle>
          <a:p>
            <a:r>
              <a:rPr kumimoji="0" lang="es-ES" smtClean="0"/>
              <a:t>Haga clic para modificar el estilo de título del patrón</a:t>
            </a:r>
            <a:endParaRPr kumimoji="0" lang="en-US"/>
          </a:p>
        </p:txBody>
      </p:sp>
      <p:sp>
        <p:nvSpPr>
          <p:cNvPr id="12" name="11 Marcador de texto"/>
          <p:cNvSpPr>
            <a:spLocks noGrp="1"/>
          </p:cNvSpPr>
          <p:nvPr>
            <p:ph type="body" idx="3"/>
          </p:nvPr>
        </p:nvSpPr>
        <p:spPr>
          <a:xfrm>
            <a:off x="4648200" y="1399593"/>
            <a:ext cx="4040188" cy="762000"/>
          </a:xfrm>
          <a:noFill/>
          <a:ln w="25400" cap="rnd" cmpd="sng" algn="ctr">
            <a:noFill/>
            <a:prstDash val="solid"/>
          </a:ln>
          <a:effectLst>
            <a:softEdge rad="63500"/>
          </a:effectLst>
        </p:spPr>
        <p:style>
          <a:lnRef idx="3">
            <a:schemeClr val="lt1"/>
          </a:lnRef>
          <a:fillRef idx="1">
            <a:schemeClr val="accent5"/>
          </a:fillRef>
          <a:effectRef idx="1">
            <a:schemeClr val="accent5"/>
          </a:effectRef>
          <a:fontRef idx="minor">
            <a:schemeClr val="lt1"/>
          </a:fontRef>
        </p:style>
        <p:txBody>
          <a:bodyPr lIns="91440" tIns="45720" rIns="91440" bIns="45720" anchor="b">
            <a:noAutofit/>
          </a:bodyPr>
          <a:lstStyle>
            <a:lvl1pPr marL="0" indent="0" algn="l">
              <a:spcBef>
                <a:spcPts val="0"/>
              </a:spcBef>
              <a:buNone/>
              <a:defRPr sz="2600" b="1" baseline="0">
                <a:solidFill>
                  <a:schemeClr val="tx2"/>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es-ES" smtClean="0"/>
              <a:t>Haga clic para modificar el estilo de texto del patrón</a:t>
            </a:r>
          </a:p>
        </p:txBody>
      </p:sp>
      <p:cxnSp>
        <p:nvCxnSpPr>
          <p:cNvPr id="10" name="9 Conector recto"/>
          <p:cNvCxnSpPr/>
          <p:nvPr/>
        </p:nvCxnSpPr>
        <p:spPr>
          <a:xfrm>
            <a:off x="562945" y="2180219"/>
            <a:ext cx="3749040" cy="1588"/>
          </a:xfrm>
          <a:prstGeom prst="line">
            <a:avLst/>
          </a:prstGeom>
          <a:noFill/>
          <a:ln w="12700" cap="flat" cmpd="sng" algn="ctr">
            <a:solidFill>
              <a:schemeClr val="bg2">
                <a:tint val="20000"/>
              </a:schemeClr>
            </a:solidFill>
            <a:prstDash val="solid"/>
          </a:ln>
          <a:effectLst>
            <a:outerShdw blurRad="34925" dir="2700000" algn="tl" rotWithShape="0">
              <a:srgbClr val="000000">
                <a:alpha val="55000"/>
              </a:srgbClr>
            </a:outerShdw>
          </a:effectLst>
        </p:spPr>
        <p:style>
          <a:lnRef idx="1">
            <a:schemeClr val="accent1"/>
          </a:lnRef>
          <a:fillRef idx="0">
            <a:schemeClr val="accent1"/>
          </a:fillRef>
          <a:effectRef idx="0">
            <a:schemeClr val="accent1"/>
          </a:effectRef>
          <a:fontRef idx="minor">
            <a:schemeClr val="tx1"/>
          </a:fontRef>
        </p:style>
      </p:cxnSp>
      <p:cxnSp>
        <p:nvCxnSpPr>
          <p:cNvPr id="17" name="16 Conector recto"/>
          <p:cNvCxnSpPr/>
          <p:nvPr/>
        </p:nvCxnSpPr>
        <p:spPr>
          <a:xfrm>
            <a:off x="4754880" y="2180219"/>
            <a:ext cx="3749040" cy="1588"/>
          </a:xfrm>
          <a:prstGeom prst="line">
            <a:avLst/>
          </a:prstGeom>
          <a:noFill/>
          <a:ln w="12700" cap="flat" cmpd="sng" algn="ctr">
            <a:solidFill>
              <a:schemeClr val="bg2">
                <a:tint val="20000"/>
              </a:schemeClr>
            </a:solidFill>
            <a:prstDash val="solid"/>
          </a:ln>
          <a:effectLst>
            <a:outerShdw blurRad="34925" dir="2700000" algn="tl" rotWithShape="0">
              <a:srgbClr val="000000">
                <a:alpha val="55000"/>
              </a:srgbClr>
            </a:outerShdw>
          </a:effectLst>
        </p:spPr>
        <p:style>
          <a:lnRef idx="1">
            <a:schemeClr val="accent1"/>
          </a:lnRef>
          <a:fillRef idx="0">
            <a:schemeClr val="accent1"/>
          </a:fillRef>
          <a:effectRef idx="0">
            <a:schemeClr val="accent1"/>
          </a:effectRef>
          <a:fontRef idx="minor">
            <a:schemeClr val="tx1"/>
          </a:fontRef>
        </p:style>
      </p:cxnSp>
    </p:spTree>
  </p:cSld>
  <p:clrMapOvr>
    <a:masterClrMapping/>
  </p:clrMapOvr>
  <p:transition>
    <p:wheel/>
  </p:transition>
  <p:timing>
    <p:tnLst>
      <p:par>
        <p:cTn id="1" dur="indefinite" restart="never" nodeType="tmRoot"/>
      </p:par>
    </p:tnLst>
  </p:timing>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ólo el título">
    <p:spTree>
      <p:nvGrpSpPr>
        <p:cNvPr id="1" name=""/>
        <p:cNvGrpSpPr/>
        <p:nvPr/>
      </p:nvGrpSpPr>
      <p:grpSpPr>
        <a:xfrm>
          <a:off x="0" y="0"/>
          <a:ext cx="0" cy="0"/>
          <a:chOff x="0" y="0"/>
          <a:chExt cx="0" cy="0"/>
        </a:xfrm>
      </p:grpSpPr>
      <p:sp>
        <p:nvSpPr>
          <p:cNvPr id="3" name="2 Marcador de fecha"/>
          <p:cNvSpPr>
            <a:spLocks noGrp="1"/>
          </p:cNvSpPr>
          <p:nvPr>
            <p:ph type="dt" sz="half" idx="10"/>
          </p:nvPr>
        </p:nvSpPr>
        <p:spPr/>
        <p:txBody>
          <a:bodyPr/>
          <a:lstStyle/>
          <a:p>
            <a:pPr>
              <a:defRPr/>
            </a:pPr>
            <a:fld id="{8CAEC01E-E164-4A33-8F8C-2DB349AABAF0}" type="datetimeFigureOut">
              <a:rPr lang="es-MX" smtClean="0"/>
              <a:pPr>
                <a:defRPr/>
              </a:pPr>
              <a:t>30/01/2014</a:t>
            </a:fld>
            <a:endParaRPr lang="es-MX"/>
          </a:p>
        </p:txBody>
      </p:sp>
      <p:sp>
        <p:nvSpPr>
          <p:cNvPr id="4" name="3 Marcador de pie de página"/>
          <p:cNvSpPr>
            <a:spLocks noGrp="1"/>
          </p:cNvSpPr>
          <p:nvPr>
            <p:ph type="ftr" sz="quarter" idx="11"/>
          </p:nvPr>
        </p:nvSpPr>
        <p:spPr/>
        <p:txBody>
          <a:bodyPr/>
          <a:lstStyle/>
          <a:p>
            <a:pPr>
              <a:defRPr/>
            </a:pPr>
            <a:endParaRPr lang="es-MX"/>
          </a:p>
        </p:txBody>
      </p:sp>
      <p:sp>
        <p:nvSpPr>
          <p:cNvPr id="5" name="4 Marcador de número de diapositiva"/>
          <p:cNvSpPr>
            <a:spLocks noGrp="1"/>
          </p:cNvSpPr>
          <p:nvPr>
            <p:ph type="sldNum" sz="quarter" idx="12"/>
          </p:nvPr>
        </p:nvSpPr>
        <p:spPr/>
        <p:txBody>
          <a:bodyPr/>
          <a:lstStyle/>
          <a:p>
            <a:pPr>
              <a:defRPr/>
            </a:pPr>
            <a:fld id="{11BA76E2-C094-44AC-AD73-3F92C451A426}" type="slidenum">
              <a:rPr lang="es-MX" smtClean="0"/>
              <a:pPr>
                <a:defRPr/>
              </a:pPr>
              <a:t>‹Nº›</a:t>
            </a:fld>
            <a:endParaRPr lang="es-MX"/>
          </a:p>
        </p:txBody>
      </p:sp>
      <p:sp>
        <p:nvSpPr>
          <p:cNvPr id="2" name="1 Título"/>
          <p:cNvSpPr>
            <a:spLocks noGrp="1"/>
          </p:cNvSpPr>
          <p:nvPr>
            <p:ph type="title"/>
          </p:nvPr>
        </p:nvSpPr>
        <p:spPr/>
        <p:txBody>
          <a:bodyPr/>
          <a:lstStyle/>
          <a:p>
            <a:r>
              <a:rPr kumimoji="0" lang="es-ES" smtClean="0"/>
              <a:t>Haga clic para modificar el estilo de título del patrón</a:t>
            </a:r>
            <a:endParaRPr kumimoji="0" lang="en-US"/>
          </a:p>
        </p:txBody>
      </p:sp>
    </p:spTree>
  </p:cSld>
  <p:clrMapOvr>
    <a:masterClrMapping/>
  </p:clrMapOvr>
  <p:transition>
    <p:wheel/>
  </p:transition>
  <p:timing>
    <p:tnLst>
      <p:par>
        <p:cTn id="1" dur="indefinite" restart="never" nodeType="tmRoot"/>
      </p:par>
    </p:tnLst>
  </p:timing>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1 Marcador de fecha"/>
          <p:cNvSpPr>
            <a:spLocks noGrp="1"/>
          </p:cNvSpPr>
          <p:nvPr>
            <p:ph type="dt" sz="half" idx="10"/>
          </p:nvPr>
        </p:nvSpPr>
        <p:spPr/>
        <p:txBody>
          <a:bodyPr/>
          <a:lstStyle/>
          <a:p>
            <a:pPr>
              <a:defRPr/>
            </a:pPr>
            <a:fld id="{8141C6E3-742B-4076-A4F5-0B231571858A}" type="datetimeFigureOut">
              <a:rPr lang="es-MX" smtClean="0"/>
              <a:pPr>
                <a:defRPr/>
              </a:pPr>
              <a:t>30/01/2014</a:t>
            </a:fld>
            <a:endParaRPr lang="es-MX"/>
          </a:p>
        </p:txBody>
      </p:sp>
      <p:sp>
        <p:nvSpPr>
          <p:cNvPr id="3" name="2 Marcador de pie de página"/>
          <p:cNvSpPr>
            <a:spLocks noGrp="1"/>
          </p:cNvSpPr>
          <p:nvPr>
            <p:ph type="ftr" sz="quarter" idx="11"/>
          </p:nvPr>
        </p:nvSpPr>
        <p:spPr/>
        <p:txBody>
          <a:bodyPr/>
          <a:lstStyle/>
          <a:p>
            <a:pPr>
              <a:defRPr/>
            </a:pPr>
            <a:endParaRPr lang="es-MX"/>
          </a:p>
        </p:txBody>
      </p:sp>
      <p:sp>
        <p:nvSpPr>
          <p:cNvPr id="4" name="3 Marcador de número de diapositiva"/>
          <p:cNvSpPr>
            <a:spLocks noGrp="1"/>
          </p:cNvSpPr>
          <p:nvPr>
            <p:ph type="sldNum" sz="quarter" idx="12"/>
          </p:nvPr>
        </p:nvSpPr>
        <p:spPr/>
        <p:txBody>
          <a:bodyPr/>
          <a:lstStyle/>
          <a:p>
            <a:pPr>
              <a:defRPr/>
            </a:pPr>
            <a:fld id="{ED6222EF-8798-4EDD-ADE4-E200A3F7F70D}" type="slidenum">
              <a:rPr lang="es-MX" smtClean="0"/>
              <a:pPr>
                <a:defRPr/>
              </a:pPr>
              <a:t>‹Nº›</a:t>
            </a:fld>
            <a:endParaRPr lang="es-MX"/>
          </a:p>
        </p:txBody>
      </p:sp>
    </p:spTree>
  </p:cSld>
  <p:clrMapOvr>
    <a:masterClrMapping/>
  </p:clrMapOvr>
  <p:transition>
    <p:wheel/>
  </p:transition>
  <p:timing>
    <p:tnLst>
      <p:par>
        <p:cTn id="1" dur="indefinite" restart="never" nodeType="tmRoot"/>
      </p:par>
    </p:tnLst>
  </p:timing>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ido con título">
    <p:spTree>
      <p:nvGrpSpPr>
        <p:cNvPr id="1" name=""/>
        <p:cNvGrpSpPr/>
        <p:nvPr/>
      </p:nvGrpSpPr>
      <p:grpSpPr>
        <a:xfrm>
          <a:off x="0" y="0"/>
          <a:ext cx="0" cy="0"/>
          <a:chOff x="0" y="0"/>
          <a:chExt cx="0" cy="0"/>
        </a:xfrm>
      </p:grpSpPr>
      <p:sp>
        <p:nvSpPr>
          <p:cNvPr id="29" name="28 Marcador de contenido"/>
          <p:cNvSpPr>
            <a:spLocks noGrp="1"/>
          </p:cNvSpPr>
          <p:nvPr>
            <p:ph sz="quarter" idx="1"/>
          </p:nvPr>
        </p:nvSpPr>
        <p:spPr>
          <a:xfrm>
            <a:off x="457200" y="457200"/>
            <a:ext cx="6248400" cy="5715000"/>
          </a:xfrm>
        </p:spPr>
        <p:txBody>
          <a:bodyPr/>
          <a:lstStyle/>
          <a:p>
            <a:pPr lvl="0" eaLnBrk="1" latinLnBrk="0" hangingPunct="1"/>
            <a:r>
              <a:rPr lang="es-ES" smtClean="0"/>
              <a:t>Haga clic para modificar el estilo de texto del patrón</a:t>
            </a:r>
          </a:p>
          <a:p>
            <a:pPr lvl="1" eaLnBrk="1" latinLnBrk="0" hangingPunct="1"/>
            <a:r>
              <a:rPr lang="es-ES" smtClean="0"/>
              <a:t>Segundo nivel</a:t>
            </a:r>
          </a:p>
          <a:p>
            <a:pPr lvl="2" eaLnBrk="1" latinLnBrk="0" hangingPunct="1"/>
            <a:r>
              <a:rPr lang="es-ES" smtClean="0"/>
              <a:t>Tercer nivel</a:t>
            </a:r>
          </a:p>
          <a:p>
            <a:pPr lvl="3" eaLnBrk="1" latinLnBrk="0" hangingPunct="1"/>
            <a:r>
              <a:rPr lang="es-ES" smtClean="0"/>
              <a:t>Cuarto nivel</a:t>
            </a:r>
          </a:p>
          <a:p>
            <a:pPr lvl="4" eaLnBrk="1" latinLnBrk="0" hangingPunct="1"/>
            <a:r>
              <a:rPr lang="es-ES" smtClean="0"/>
              <a:t>Quinto nivel</a:t>
            </a:r>
            <a:endParaRPr kumimoji="0" lang="en-US"/>
          </a:p>
        </p:txBody>
      </p:sp>
      <p:sp>
        <p:nvSpPr>
          <p:cNvPr id="3" name="2 Marcador de texto"/>
          <p:cNvSpPr>
            <a:spLocks noGrp="1"/>
          </p:cNvSpPr>
          <p:nvPr>
            <p:ph type="body" idx="2"/>
          </p:nvPr>
        </p:nvSpPr>
        <p:spPr>
          <a:xfrm>
            <a:off x="6781800" y="1600200"/>
            <a:ext cx="1984248" cy="3733800"/>
          </a:xfrm>
        </p:spPr>
        <p:txBody>
          <a:bodyPr tIns="45720" bIns="45720" anchor="t" anchorCtr="0"/>
          <a:lstStyle>
            <a:lvl1pPr marL="0" indent="0">
              <a:lnSpc>
                <a:spcPct val="125000"/>
              </a:lnSpc>
              <a:spcAft>
                <a:spcPts val="1000"/>
              </a:spcAft>
              <a:buNone/>
              <a:defRPr sz="1600">
                <a:solidFill>
                  <a:schemeClr val="tx2"/>
                </a:solidFill>
              </a:defRPr>
            </a:lvl1pPr>
            <a:lvl2pPr>
              <a:buNone/>
              <a:defRPr sz="1200"/>
            </a:lvl2pPr>
            <a:lvl3pPr>
              <a:buNone/>
              <a:defRPr sz="1000"/>
            </a:lvl3pPr>
            <a:lvl4pPr>
              <a:buNone/>
              <a:defRPr sz="900"/>
            </a:lvl4pPr>
            <a:lvl5pPr>
              <a:buNone/>
              <a:defRPr sz="900"/>
            </a:lvl5pPr>
          </a:lstStyle>
          <a:p>
            <a:pPr lvl="0" eaLnBrk="1" latinLnBrk="0" hangingPunct="1"/>
            <a:r>
              <a:rPr kumimoji="0" lang="es-ES" smtClean="0"/>
              <a:t>Haga clic para modificar el estilo de texto del patrón</a:t>
            </a:r>
          </a:p>
        </p:txBody>
      </p:sp>
      <p:sp>
        <p:nvSpPr>
          <p:cNvPr id="31" name="30 Título"/>
          <p:cNvSpPr>
            <a:spLocks noGrp="1"/>
          </p:cNvSpPr>
          <p:nvPr>
            <p:ph type="title"/>
          </p:nvPr>
        </p:nvSpPr>
        <p:spPr>
          <a:xfrm>
            <a:off x="6781800" y="457200"/>
            <a:ext cx="1981200" cy="1066800"/>
          </a:xfrm>
        </p:spPr>
        <p:txBody>
          <a:bodyPr lIns="91440" tIns="91440" anchor="b" anchorCtr="0"/>
          <a:lstStyle>
            <a:lvl1pPr algn="l">
              <a:buNone/>
              <a:defRPr sz="1800" b="1" spc="-50" baseline="0">
                <a:ln w="3175">
                  <a:noFill/>
                </a:ln>
                <a:solidFill>
                  <a:schemeClr val="tx2"/>
                </a:solidFill>
                <a:effectLst/>
                <a:latin typeface="+mn-lt"/>
                <a:ea typeface="+mn-ea"/>
                <a:cs typeface="+mn-cs"/>
              </a:defRPr>
            </a:lvl1pPr>
          </a:lstStyle>
          <a:p>
            <a:r>
              <a:rPr kumimoji="0" lang="es-ES" smtClean="0"/>
              <a:t>Haga clic para modificar el estilo de título del patrón</a:t>
            </a:r>
            <a:endParaRPr kumimoji="0" lang="en-US"/>
          </a:p>
        </p:txBody>
      </p:sp>
      <p:sp>
        <p:nvSpPr>
          <p:cNvPr id="8" name="7 Marcador de fecha"/>
          <p:cNvSpPr>
            <a:spLocks noGrp="1"/>
          </p:cNvSpPr>
          <p:nvPr>
            <p:ph type="dt" sz="half" idx="14"/>
          </p:nvPr>
        </p:nvSpPr>
        <p:spPr/>
        <p:txBody>
          <a:bodyPr/>
          <a:lstStyle/>
          <a:p>
            <a:pPr>
              <a:defRPr/>
            </a:pPr>
            <a:fld id="{9DFA6F86-A500-4DD7-B84B-3B99B6239D40}" type="datetimeFigureOut">
              <a:rPr lang="es-MX" smtClean="0"/>
              <a:pPr>
                <a:defRPr/>
              </a:pPr>
              <a:t>30/01/2014</a:t>
            </a:fld>
            <a:endParaRPr lang="es-MX"/>
          </a:p>
        </p:txBody>
      </p:sp>
      <p:sp>
        <p:nvSpPr>
          <p:cNvPr id="9" name="8 Marcador de número de diapositiva"/>
          <p:cNvSpPr>
            <a:spLocks noGrp="1"/>
          </p:cNvSpPr>
          <p:nvPr>
            <p:ph type="sldNum" sz="quarter" idx="15"/>
          </p:nvPr>
        </p:nvSpPr>
        <p:spPr/>
        <p:txBody>
          <a:bodyPr/>
          <a:lstStyle/>
          <a:p>
            <a:pPr>
              <a:defRPr/>
            </a:pPr>
            <a:fld id="{232F7CBA-4EBD-42D0-B617-3DB631E57877}" type="slidenum">
              <a:rPr lang="es-MX" smtClean="0"/>
              <a:pPr>
                <a:defRPr/>
              </a:pPr>
              <a:t>‹Nº›</a:t>
            </a:fld>
            <a:endParaRPr lang="es-MX"/>
          </a:p>
        </p:txBody>
      </p:sp>
      <p:sp>
        <p:nvSpPr>
          <p:cNvPr id="10" name="9 Marcador de pie de página"/>
          <p:cNvSpPr>
            <a:spLocks noGrp="1"/>
          </p:cNvSpPr>
          <p:nvPr>
            <p:ph type="ftr" sz="quarter" idx="16"/>
          </p:nvPr>
        </p:nvSpPr>
        <p:spPr/>
        <p:txBody>
          <a:bodyPr/>
          <a:lstStyle/>
          <a:p>
            <a:pPr>
              <a:defRPr/>
            </a:pPr>
            <a:endParaRPr lang="es-MX"/>
          </a:p>
        </p:txBody>
      </p:sp>
    </p:spTree>
  </p:cSld>
  <p:clrMapOvr>
    <a:masterClrMapping/>
  </p:clrMapOvr>
  <p:transition>
    <p:wheel/>
  </p:transition>
  <p:timing>
    <p:tnLst>
      <p:par>
        <p:cTn id="1" dur="indefinite" restart="never" nodeType="tmRoot"/>
      </p:par>
    </p:tnLst>
  </p:timing>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Imagen con título">
    <p:spTree>
      <p:nvGrpSpPr>
        <p:cNvPr id="1" name=""/>
        <p:cNvGrpSpPr/>
        <p:nvPr/>
      </p:nvGrpSpPr>
      <p:grpSpPr>
        <a:xfrm>
          <a:off x="0" y="0"/>
          <a:ext cx="0" cy="0"/>
          <a:chOff x="0" y="0"/>
          <a:chExt cx="0" cy="0"/>
        </a:xfrm>
      </p:grpSpPr>
      <p:sp>
        <p:nvSpPr>
          <p:cNvPr id="2" name="1 Título"/>
          <p:cNvSpPr>
            <a:spLocks noGrp="1"/>
          </p:cNvSpPr>
          <p:nvPr>
            <p:ph type="title"/>
          </p:nvPr>
        </p:nvSpPr>
        <p:spPr>
          <a:xfrm>
            <a:off x="6629400" y="457200"/>
            <a:ext cx="2057400" cy="1066800"/>
          </a:xfrm>
        </p:spPr>
        <p:txBody>
          <a:bodyPr lIns="91440" tIns="91440" anchor="b" anchorCtr="0"/>
          <a:lstStyle>
            <a:lvl1pPr algn="l">
              <a:buNone/>
              <a:defRPr sz="1800" b="1" spc="-50" baseline="0">
                <a:ln w="3175">
                  <a:noFill/>
                </a:ln>
                <a:solidFill>
                  <a:schemeClr val="tx2"/>
                </a:solidFill>
                <a:effectLst/>
                <a:latin typeface="+mn-lt"/>
                <a:ea typeface="+mn-ea"/>
                <a:cs typeface="+mn-cs"/>
              </a:defRPr>
            </a:lvl1pPr>
          </a:lstStyle>
          <a:p>
            <a:r>
              <a:rPr kumimoji="0" lang="es-ES" smtClean="0"/>
              <a:t>Haga clic para modificar el estilo de título del patrón</a:t>
            </a:r>
            <a:endParaRPr kumimoji="0" lang="en-US"/>
          </a:p>
        </p:txBody>
      </p:sp>
      <p:sp>
        <p:nvSpPr>
          <p:cNvPr id="3" name="2 Marcador de posición de imagen"/>
          <p:cNvSpPr>
            <a:spLocks noGrp="1"/>
          </p:cNvSpPr>
          <p:nvPr>
            <p:ph type="pic" idx="1"/>
          </p:nvPr>
        </p:nvSpPr>
        <p:spPr>
          <a:xfrm>
            <a:off x="457200" y="457200"/>
            <a:ext cx="6019800" cy="5562600"/>
          </a:xfrm>
          <a:solidFill>
            <a:schemeClr val="tx2">
              <a:tint val="40000"/>
            </a:schemeClr>
          </a:solidFill>
          <a:effectLst>
            <a:outerShdw blurRad="88900" sx="103000" sy="103000" algn="ctr" rotWithShape="0">
              <a:prstClr val="black">
                <a:alpha val="32000"/>
              </a:prstClr>
            </a:outerShdw>
            <a:softEdge rad="127000"/>
          </a:effectLst>
        </p:spPr>
        <p:txBody>
          <a:bodyPr/>
          <a:lstStyle>
            <a:lvl1pPr marL="0" indent="0">
              <a:buNone/>
              <a:defRPr sz="3200">
                <a:solidFill>
                  <a:schemeClr val="bg1"/>
                </a:solidFill>
              </a:defRPr>
            </a:lvl1pPr>
          </a:lstStyle>
          <a:p>
            <a:r>
              <a:rPr kumimoji="0" lang="es-ES" smtClean="0"/>
              <a:t>Haga clic en el icono para agregar una imagen</a:t>
            </a:r>
            <a:endParaRPr kumimoji="0" lang="en-US"/>
          </a:p>
        </p:txBody>
      </p:sp>
      <p:sp>
        <p:nvSpPr>
          <p:cNvPr id="4" name="3 Marcador de texto"/>
          <p:cNvSpPr>
            <a:spLocks noGrp="1"/>
          </p:cNvSpPr>
          <p:nvPr>
            <p:ph type="body" sz="half" idx="2"/>
          </p:nvPr>
        </p:nvSpPr>
        <p:spPr>
          <a:xfrm>
            <a:off x="6629400" y="1600200"/>
            <a:ext cx="2057400" cy="4419600"/>
          </a:xfrm>
        </p:spPr>
        <p:txBody>
          <a:bodyPr anchor="t" anchorCtr="0"/>
          <a:lstStyle>
            <a:lvl1pPr marL="0" indent="0">
              <a:lnSpc>
                <a:spcPct val="125000"/>
              </a:lnSpc>
              <a:spcAft>
                <a:spcPts val="1000"/>
              </a:spcAft>
              <a:buFontTx/>
              <a:buNone/>
              <a:defRPr sz="1600" b="0">
                <a:solidFill>
                  <a:schemeClr val="tx2"/>
                </a:solidFill>
              </a:defRPr>
            </a:lvl1pPr>
            <a:lvl2pPr>
              <a:defRPr sz="1200"/>
            </a:lvl2pPr>
            <a:lvl3pPr>
              <a:defRPr sz="1000"/>
            </a:lvl3pPr>
            <a:lvl4pPr>
              <a:defRPr sz="900"/>
            </a:lvl4pPr>
            <a:lvl5pPr>
              <a:defRPr sz="900"/>
            </a:lvl5pPr>
          </a:lstStyle>
          <a:p>
            <a:pPr lvl="0" eaLnBrk="1" latinLnBrk="0" hangingPunct="1"/>
            <a:r>
              <a:rPr kumimoji="0" lang="es-ES" smtClean="0"/>
              <a:t>Haga clic para modificar el estilo de texto del patrón</a:t>
            </a:r>
          </a:p>
        </p:txBody>
      </p:sp>
      <p:sp>
        <p:nvSpPr>
          <p:cNvPr id="8" name="7 Marcador de fecha"/>
          <p:cNvSpPr>
            <a:spLocks noGrp="1"/>
          </p:cNvSpPr>
          <p:nvPr>
            <p:ph type="dt" sz="half" idx="10"/>
          </p:nvPr>
        </p:nvSpPr>
        <p:spPr/>
        <p:txBody>
          <a:bodyPr/>
          <a:lstStyle/>
          <a:p>
            <a:pPr>
              <a:defRPr/>
            </a:pPr>
            <a:fld id="{03819B28-A933-4802-A2CE-642E962E6B99}" type="datetimeFigureOut">
              <a:rPr lang="es-MX" smtClean="0"/>
              <a:pPr>
                <a:defRPr/>
              </a:pPr>
              <a:t>30/01/2014</a:t>
            </a:fld>
            <a:endParaRPr lang="es-MX"/>
          </a:p>
        </p:txBody>
      </p:sp>
      <p:sp>
        <p:nvSpPr>
          <p:cNvPr id="9" name="8 Marcador de número de diapositiva"/>
          <p:cNvSpPr>
            <a:spLocks noGrp="1"/>
          </p:cNvSpPr>
          <p:nvPr>
            <p:ph type="sldNum" sz="quarter" idx="11"/>
          </p:nvPr>
        </p:nvSpPr>
        <p:spPr/>
        <p:txBody>
          <a:bodyPr/>
          <a:lstStyle/>
          <a:p>
            <a:pPr>
              <a:defRPr/>
            </a:pPr>
            <a:fld id="{FE31238E-4CFB-49AD-9F2E-9ABE8748E165}" type="slidenum">
              <a:rPr lang="es-MX" smtClean="0"/>
              <a:pPr>
                <a:defRPr/>
              </a:pPr>
              <a:t>‹Nº›</a:t>
            </a:fld>
            <a:endParaRPr lang="es-MX"/>
          </a:p>
        </p:txBody>
      </p:sp>
      <p:sp>
        <p:nvSpPr>
          <p:cNvPr id="10" name="9 Marcador de pie de página"/>
          <p:cNvSpPr>
            <a:spLocks noGrp="1"/>
          </p:cNvSpPr>
          <p:nvPr>
            <p:ph type="ftr" sz="quarter" idx="12"/>
          </p:nvPr>
        </p:nvSpPr>
        <p:spPr/>
        <p:txBody>
          <a:bodyPr/>
          <a:lstStyle/>
          <a:p>
            <a:pPr>
              <a:defRPr/>
            </a:pPr>
            <a:endParaRPr lang="es-MX"/>
          </a:p>
        </p:txBody>
      </p:sp>
    </p:spTree>
  </p:cSld>
  <p:clrMapOvr>
    <a:masterClrMapping/>
  </p:clrMapOvr>
  <p:transition>
    <p:wheel/>
  </p:transition>
  <p:timing>
    <p:tnLst>
      <p:par>
        <p:cTn id="1" dur="indefinite" restart="never" nodeType="tmRoot"/>
      </p:par>
    </p:tnLst>
  </p:timing>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smtClean="0"/>
              <a:t>Haga clic para modificar el estilo de título del patrón</a:t>
            </a:r>
            <a:endParaRPr kumimoji="0" lang="en-US"/>
          </a:p>
        </p:txBody>
      </p:sp>
      <p:sp>
        <p:nvSpPr>
          <p:cNvPr id="3" name="2 Marcador de texto vertical"/>
          <p:cNvSpPr>
            <a:spLocks noGrp="1"/>
          </p:cNvSpPr>
          <p:nvPr>
            <p:ph type="body" orient="vert" idx="1"/>
          </p:nvPr>
        </p:nvSpPr>
        <p:spPr/>
        <p:txBody>
          <a:bodyPr vert="eaVert"/>
          <a:lstStyle/>
          <a:p>
            <a:pPr lvl="0" eaLnBrk="1" latinLnBrk="0" hangingPunct="1"/>
            <a:r>
              <a:rPr lang="es-ES" smtClean="0"/>
              <a:t>Haga clic para modificar el estilo de texto del patrón</a:t>
            </a:r>
          </a:p>
          <a:p>
            <a:pPr lvl="1" eaLnBrk="1" latinLnBrk="0" hangingPunct="1"/>
            <a:r>
              <a:rPr lang="es-ES" smtClean="0"/>
              <a:t>Segundo nivel</a:t>
            </a:r>
          </a:p>
          <a:p>
            <a:pPr lvl="2" eaLnBrk="1" latinLnBrk="0" hangingPunct="1"/>
            <a:r>
              <a:rPr lang="es-ES" smtClean="0"/>
              <a:t>Tercer nivel</a:t>
            </a:r>
          </a:p>
          <a:p>
            <a:pPr lvl="3" eaLnBrk="1" latinLnBrk="0" hangingPunct="1"/>
            <a:r>
              <a:rPr lang="es-ES" smtClean="0"/>
              <a:t>Cuarto nivel</a:t>
            </a:r>
          </a:p>
          <a:p>
            <a:pPr lvl="4" eaLnBrk="1" latinLnBrk="0" hangingPunct="1"/>
            <a:r>
              <a:rPr lang="es-ES" smtClean="0"/>
              <a:t>Quinto nivel</a:t>
            </a:r>
            <a:endParaRPr kumimoji="0" lang="en-US"/>
          </a:p>
        </p:txBody>
      </p:sp>
      <p:sp>
        <p:nvSpPr>
          <p:cNvPr id="4" name="3 Marcador de fecha"/>
          <p:cNvSpPr>
            <a:spLocks noGrp="1"/>
          </p:cNvSpPr>
          <p:nvPr>
            <p:ph type="dt" sz="half" idx="10"/>
          </p:nvPr>
        </p:nvSpPr>
        <p:spPr/>
        <p:txBody>
          <a:bodyPr/>
          <a:lstStyle/>
          <a:p>
            <a:pPr>
              <a:defRPr/>
            </a:pPr>
            <a:fld id="{D38A3F40-C0B5-48B9-AEBC-87FE04AE0151}" type="datetimeFigureOut">
              <a:rPr lang="es-MX" smtClean="0"/>
              <a:pPr>
                <a:defRPr/>
              </a:pPr>
              <a:t>30/01/2014</a:t>
            </a:fld>
            <a:endParaRPr lang="es-MX"/>
          </a:p>
        </p:txBody>
      </p:sp>
      <p:sp>
        <p:nvSpPr>
          <p:cNvPr id="5" name="4 Marcador de pie de página"/>
          <p:cNvSpPr>
            <a:spLocks noGrp="1"/>
          </p:cNvSpPr>
          <p:nvPr>
            <p:ph type="ftr" sz="quarter" idx="11"/>
          </p:nvPr>
        </p:nvSpPr>
        <p:spPr/>
        <p:txBody>
          <a:bodyPr/>
          <a:lstStyle/>
          <a:p>
            <a:pPr>
              <a:defRPr/>
            </a:pPr>
            <a:endParaRPr lang="es-MX"/>
          </a:p>
        </p:txBody>
      </p:sp>
      <p:sp>
        <p:nvSpPr>
          <p:cNvPr id="6" name="5 Marcador de número de diapositiva"/>
          <p:cNvSpPr>
            <a:spLocks noGrp="1"/>
          </p:cNvSpPr>
          <p:nvPr>
            <p:ph type="sldNum" sz="quarter" idx="12"/>
          </p:nvPr>
        </p:nvSpPr>
        <p:spPr/>
        <p:txBody>
          <a:bodyPr/>
          <a:lstStyle/>
          <a:p>
            <a:pPr>
              <a:defRPr/>
            </a:pPr>
            <a:fld id="{2A09436E-972B-4FCB-9592-F7B3878CE2AA}" type="slidenum">
              <a:rPr lang="es-MX" smtClean="0"/>
              <a:pPr>
                <a:defRPr/>
              </a:pPr>
              <a:t>‹Nº›</a:t>
            </a:fld>
            <a:endParaRPr lang="es-MX"/>
          </a:p>
        </p:txBody>
      </p:sp>
    </p:spTree>
  </p:cSld>
  <p:clrMapOvr>
    <a:masterClrMapping/>
  </p:clrMapOvr>
  <p:transition>
    <p:wheel/>
  </p:transition>
  <p:timing>
    <p:tnLst>
      <p:par>
        <p:cTn id="1" dur="indefinite" restart="never" nodeType="tmRoot"/>
      </p:par>
    </p:tnLst>
  </p:timing>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1 Título vertical"/>
          <p:cNvSpPr>
            <a:spLocks noGrp="1"/>
          </p:cNvSpPr>
          <p:nvPr>
            <p:ph type="title" orient="vert"/>
          </p:nvPr>
        </p:nvSpPr>
        <p:spPr>
          <a:xfrm>
            <a:off x="6629400" y="274638"/>
            <a:ext cx="2057400" cy="5851525"/>
          </a:xfrm>
        </p:spPr>
        <p:txBody>
          <a:bodyPr vert="eaVert"/>
          <a:lstStyle/>
          <a:p>
            <a:r>
              <a:rPr kumimoji="0" lang="es-ES" smtClean="0"/>
              <a:t>Haga clic para modificar el estilo de título del patrón</a:t>
            </a:r>
            <a:endParaRPr kumimoji="0" lang="en-US"/>
          </a:p>
        </p:txBody>
      </p:sp>
      <p:sp>
        <p:nvSpPr>
          <p:cNvPr id="3" name="2 Marcador de texto vertical"/>
          <p:cNvSpPr>
            <a:spLocks noGrp="1"/>
          </p:cNvSpPr>
          <p:nvPr>
            <p:ph type="body" orient="vert" idx="1"/>
          </p:nvPr>
        </p:nvSpPr>
        <p:spPr>
          <a:xfrm>
            <a:off x="457200" y="274638"/>
            <a:ext cx="6019800" cy="5851525"/>
          </a:xfrm>
        </p:spPr>
        <p:txBody>
          <a:bodyPr vert="eaVert"/>
          <a:lstStyle/>
          <a:p>
            <a:pPr lvl="0" eaLnBrk="1" latinLnBrk="0" hangingPunct="1"/>
            <a:r>
              <a:rPr lang="es-ES" smtClean="0"/>
              <a:t>Haga clic para modificar el estilo de texto del patrón</a:t>
            </a:r>
          </a:p>
          <a:p>
            <a:pPr lvl="1" eaLnBrk="1" latinLnBrk="0" hangingPunct="1"/>
            <a:r>
              <a:rPr lang="es-ES" smtClean="0"/>
              <a:t>Segundo nivel</a:t>
            </a:r>
          </a:p>
          <a:p>
            <a:pPr lvl="2" eaLnBrk="1" latinLnBrk="0" hangingPunct="1"/>
            <a:r>
              <a:rPr lang="es-ES" smtClean="0"/>
              <a:t>Tercer nivel</a:t>
            </a:r>
          </a:p>
          <a:p>
            <a:pPr lvl="3" eaLnBrk="1" latinLnBrk="0" hangingPunct="1"/>
            <a:r>
              <a:rPr lang="es-ES" smtClean="0"/>
              <a:t>Cuarto nivel</a:t>
            </a:r>
          </a:p>
          <a:p>
            <a:pPr lvl="4" eaLnBrk="1" latinLnBrk="0" hangingPunct="1"/>
            <a:r>
              <a:rPr lang="es-ES" smtClean="0"/>
              <a:t>Quinto nivel</a:t>
            </a:r>
            <a:endParaRPr kumimoji="0" lang="en-US"/>
          </a:p>
        </p:txBody>
      </p:sp>
      <p:sp>
        <p:nvSpPr>
          <p:cNvPr id="4" name="3 Marcador de fecha"/>
          <p:cNvSpPr>
            <a:spLocks noGrp="1"/>
          </p:cNvSpPr>
          <p:nvPr>
            <p:ph type="dt" sz="half" idx="10"/>
          </p:nvPr>
        </p:nvSpPr>
        <p:spPr/>
        <p:txBody>
          <a:bodyPr/>
          <a:lstStyle/>
          <a:p>
            <a:pPr>
              <a:defRPr/>
            </a:pPr>
            <a:fld id="{A3F74BE2-628D-408A-9B78-300F6F400ACC}" type="datetimeFigureOut">
              <a:rPr lang="es-MX" smtClean="0"/>
              <a:pPr>
                <a:defRPr/>
              </a:pPr>
              <a:t>30/01/2014</a:t>
            </a:fld>
            <a:endParaRPr lang="es-MX"/>
          </a:p>
        </p:txBody>
      </p:sp>
      <p:sp>
        <p:nvSpPr>
          <p:cNvPr id="5" name="4 Marcador de pie de página"/>
          <p:cNvSpPr>
            <a:spLocks noGrp="1"/>
          </p:cNvSpPr>
          <p:nvPr>
            <p:ph type="ftr" sz="quarter" idx="11"/>
          </p:nvPr>
        </p:nvSpPr>
        <p:spPr/>
        <p:txBody>
          <a:bodyPr/>
          <a:lstStyle/>
          <a:p>
            <a:pPr>
              <a:defRPr/>
            </a:pPr>
            <a:endParaRPr lang="es-MX"/>
          </a:p>
        </p:txBody>
      </p:sp>
      <p:sp>
        <p:nvSpPr>
          <p:cNvPr id="6" name="5 Marcador de número de diapositiva"/>
          <p:cNvSpPr>
            <a:spLocks noGrp="1"/>
          </p:cNvSpPr>
          <p:nvPr>
            <p:ph type="sldNum" sz="quarter" idx="12"/>
          </p:nvPr>
        </p:nvSpPr>
        <p:spPr/>
        <p:txBody>
          <a:bodyPr/>
          <a:lstStyle/>
          <a:p>
            <a:pPr>
              <a:defRPr/>
            </a:pPr>
            <a:fld id="{F41CE6C7-2B0F-4512-BA09-68C902A46C10}" type="slidenum">
              <a:rPr lang="es-MX" smtClean="0"/>
              <a:pPr>
                <a:defRPr/>
              </a:pPr>
              <a:t>‹Nº›</a:t>
            </a:fld>
            <a:endParaRPr lang="es-MX"/>
          </a:p>
        </p:txBody>
      </p:sp>
    </p:spTree>
  </p:cSld>
  <p:clrMapOvr>
    <a:masterClrMapping/>
  </p:clrMapOvr>
  <p:transition>
    <p:wheel/>
  </p:transition>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9" name="8 Marcador de texto"/>
          <p:cNvSpPr>
            <a:spLocks noGrp="1"/>
          </p:cNvSpPr>
          <p:nvPr>
            <p:ph type="body" idx="1"/>
          </p:nvPr>
        </p:nvSpPr>
        <p:spPr>
          <a:xfrm>
            <a:off x="457200" y="1447800"/>
            <a:ext cx="8229600" cy="4678363"/>
          </a:xfrm>
          <a:prstGeom prst="rect">
            <a:avLst/>
          </a:prstGeom>
        </p:spPr>
        <p:txBody>
          <a:bodyPr vert="horz">
            <a:normAutofit/>
          </a:bodyPr>
          <a:lstStyle/>
          <a:p>
            <a:pPr lvl="0" eaLnBrk="1" latinLnBrk="0" hangingPunct="1"/>
            <a:r>
              <a:rPr kumimoji="0" lang="es-ES" smtClean="0"/>
              <a:t>Haga clic para modificar el estilo de texto del patrón</a:t>
            </a:r>
          </a:p>
          <a:p>
            <a:pPr lvl="1" eaLnBrk="1" latinLnBrk="0" hangingPunct="1"/>
            <a:r>
              <a:rPr kumimoji="0" lang="es-ES" smtClean="0"/>
              <a:t>Segundo nivel</a:t>
            </a:r>
          </a:p>
          <a:p>
            <a:pPr lvl="2" eaLnBrk="1" latinLnBrk="0" hangingPunct="1"/>
            <a:r>
              <a:rPr kumimoji="0" lang="es-ES" smtClean="0"/>
              <a:t>Tercer nivel</a:t>
            </a:r>
          </a:p>
          <a:p>
            <a:pPr lvl="3" eaLnBrk="1" latinLnBrk="0" hangingPunct="1"/>
            <a:r>
              <a:rPr kumimoji="0" lang="es-ES" smtClean="0"/>
              <a:t>Cuarto nivel</a:t>
            </a:r>
          </a:p>
          <a:p>
            <a:pPr lvl="4" eaLnBrk="1" latinLnBrk="0" hangingPunct="1"/>
            <a:r>
              <a:rPr kumimoji="0" lang="es-ES" smtClean="0"/>
              <a:t>Quinto nivel</a:t>
            </a:r>
            <a:endParaRPr kumimoji="0" lang="en-US"/>
          </a:p>
        </p:txBody>
      </p:sp>
      <p:sp>
        <p:nvSpPr>
          <p:cNvPr id="24" name="23 Marcador de fecha"/>
          <p:cNvSpPr>
            <a:spLocks noGrp="1"/>
          </p:cNvSpPr>
          <p:nvPr>
            <p:ph type="dt" sz="half" idx="2"/>
          </p:nvPr>
        </p:nvSpPr>
        <p:spPr>
          <a:xfrm>
            <a:off x="5791200" y="6203667"/>
            <a:ext cx="2590800" cy="384048"/>
          </a:xfrm>
          <a:prstGeom prst="rect">
            <a:avLst/>
          </a:prstGeom>
        </p:spPr>
        <p:txBody>
          <a:bodyPr vert="horz" anchor="ctr" anchorCtr="0"/>
          <a:lstStyle>
            <a:lvl1pPr algn="l" eaLnBrk="1" latinLnBrk="0" hangingPunct="1">
              <a:defRPr kumimoji="0" sz="1200">
                <a:solidFill>
                  <a:schemeClr val="tx2"/>
                </a:solidFill>
              </a:defRPr>
            </a:lvl1pPr>
          </a:lstStyle>
          <a:p>
            <a:pPr>
              <a:defRPr/>
            </a:pPr>
            <a:fld id="{7D03BACD-6567-419D-A876-29461BBA5723}" type="datetimeFigureOut">
              <a:rPr lang="es-MX" smtClean="0"/>
              <a:pPr>
                <a:defRPr/>
              </a:pPr>
              <a:t>30/01/2014</a:t>
            </a:fld>
            <a:endParaRPr lang="es-MX"/>
          </a:p>
        </p:txBody>
      </p:sp>
      <p:sp>
        <p:nvSpPr>
          <p:cNvPr id="10" name="9 Marcador de pie de página"/>
          <p:cNvSpPr>
            <a:spLocks noGrp="1"/>
          </p:cNvSpPr>
          <p:nvPr>
            <p:ph type="ftr" sz="quarter" idx="3"/>
          </p:nvPr>
        </p:nvSpPr>
        <p:spPr>
          <a:xfrm>
            <a:off x="2133600" y="6203667"/>
            <a:ext cx="3581400" cy="384048"/>
          </a:xfrm>
          <a:prstGeom prst="rect">
            <a:avLst/>
          </a:prstGeom>
        </p:spPr>
        <p:txBody>
          <a:bodyPr vert="horz" anchor="ctr" anchorCtr="0"/>
          <a:lstStyle>
            <a:lvl1pPr algn="r" eaLnBrk="1" latinLnBrk="0" hangingPunct="1">
              <a:defRPr kumimoji="0" sz="1200">
                <a:solidFill>
                  <a:schemeClr val="tx2"/>
                </a:solidFill>
              </a:defRPr>
            </a:lvl1pPr>
          </a:lstStyle>
          <a:p>
            <a:pPr>
              <a:defRPr/>
            </a:pPr>
            <a:endParaRPr lang="es-MX"/>
          </a:p>
        </p:txBody>
      </p:sp>
      <p:sp>
        <p:nvSpPr>
          <p:cNvPr id="22" name="21 Marcador de número de diapositiva"/>
          <p:cNvSpPr>
            <a:spLocks noGrp="1"/>
          </p:cNvSpPr>
          <p:nvPr>
            <p:ph type="sldNum" sz="quarter" idx="4"/>
          </p:nvPr>
        </p:nvSpPr>
        <p:spPr>
          <a:xfrm>
            <a:off x="8410575" y="6181531"/>
            <a:ext cx="609600" cy="457200"/>
          </a:xfrm>
          <a:prstGeom prst="rect">
            <a:avLst/>
          </a:prstGeom>
          <a:noFill/>
        </p:spPr>
        <p:txBody>
          <a:bodyPr vert="horz" lIns="0" tIns="0" rIns="0" bIns="0" anchor="ctr" anchorCtr="0">
            <a:noAutofit/>
          </a:bodyPr>
          <a:lstStyle>
            <a:lvl1pPr algn="ctr" eaLnBrk="1" latinLnBrk="0" hangingPunct="1">
              <a:defRPr kumimoji="0" sz="1600" baseline="0">
                <a:solidFill>
                  <a:schemeClr val="tx2"/>
                </a:solidFill>
              </a:defRPr>
            </a:lvl1pPr>
          </a:lstStyle>
          <a:p>
            <a:pPr>
              <a:defRPr/>
            </a:pPr>
            <a:fld id="{A763A423-77D1-473A-BC77-0CB8FDCFBB3E}" type="slidenum">
              <a:rPr lang="es-MX" smtClean="0"/>
              <a:pPr>
                <a:defRPr/>
              </a:pPr>
              <a:t>‹Nº›</a:t>
            </a:fld>
            <a:endParaRPr lang="es-MX"/>
          </a:p>
        </p:txBody>
      </p:sp>
      <p:sp>
        <p:nvSpPr>
          <p:cNvPr id="5" name="4 Marcador de título"/>
          <p:cNvSpPr>
            <a:spLocks noGrp="1"/>
          </p:cNvSpPr>
          <p:nvPr>
            <p:ph type="title"/>
          </p:nvPr>
        </p:nvSpPr>
        <p:spPr>
          <a:xfrm>
            <a:off x="457200" y="152400"/>
            <a:ext cx="8229600" cy="1219200"/>
          </a:xfrm>
          <a:prstGeom prst="rect">
            <a:avLst/>
          </a:prstGeom>
          <a:ln w="6350" cap="rnd">
            <a:noFill/>
          </a:ln>
        </p:spPr>
        <p:txBody>
          <a:bodyPr vert="horz" anchor="b" anchorCtr="0">
            <a:normAutofit/>
          </a:bodyPr>
          <a:lstStyle/>
          <a:p>
            <a:r>
              <a:rPr kumimoji="0" lang="es-ES" smtClean="0"/>
              <a:t>Haga clic para modificar el estilo de título del patrón</a:t>
            </a:r>
            <a:endParaRPr kumimoji="0" lang="en-US"/>
          </a:p>
        </p:txBody>
      </p:sp>
    </p:spTree>
  </p:cSld>
  <p:clrMap bg1="dk1" tx1="lt1" bg2="dk2" tx2="lt2" accent1="accent1" accent2="accent2" accent3="accent3" accent4="accent4" accent5="accent5" accent6="accent6" hlink="hlink" folHlink="folHlink"/>
  <p:sldLayoutIdLst>
    <p:sldLayoutId id="2147483822" r:id="rId1"/>
    <p:sldLayoutId id="2147483823" r:id="rId2"/>
    <p:sldLayoutId id="2147483824" r:id="rId3"/>
    <p:sldLayoutId id="2147483825" r:id="rId4"/>
    <p:sldLayoutId id="2147483826" r:id="rId5"/>
    <p:sldLayoutId id="2147483827" r:id="rId6"/>
    <p:sldLayoutId id="2147483828" r:id="rId7"/>
    <p:sldLayoutId id="2147483829" r:id="rId8"/>
    <p:sldLayoutId id="2147483830" r:id="rId9"/>
    <p:sldLayoutId id="2147483831" r:id="rId10"/>
    <p:sldLayoutId id="2147483832" r:id="rId11"/>
  </p:sldLayoutIdLst>
  <p:transition>
    <p:wheel/>
  </p:transition>
  <p:timing>
    <p:tnLst>
      <p:par>
        <p:cTn id="1" dur="indefinite" restart="never" nodeType="tmRoot"/>
      </p:par>
    </p:tnLst>
  </p:timing>
  <p:txStyles>
    <p:titleStyle>
      <a:lvl1pPr algn="l" rtl="0" eaLnBrk="1" latinLnBrk="0" hangingPunct="1">
        <a:spcBef>
          <a:spcPct val="0"/>
        </a:spcBef>
        <a:buNone/>
        <a:defRPr kumimoji="0" lang="en-US" sz="4200" b="0" kern="1200" spc="-100" baseline="0" dirty="0">
          <a:ln w="3200">
            <a:solidFill>
              <a:schemeClr val="bg2">
                <a:shade val="75000"/>
                <a:alpha val="25000"/>
              </a:schemeClr>
            </a:solidFill>
            <a:prstDash val="solid"/>
            <a:round/>
          </a:ln>
          <a:solidFill>
            <a:srgbClr val="F9F9F9"/>
          </a:solidFill>
          <a:effectLst>
            <a:innerShdw blurRad="50800" dist="25400" dir="13500000">
              <a:prstClr val="black">
                <a:alpha val="70000"/>
              </a:prstClr>
            </a:innerShdw>
          </a:effectLst>
          <a:latin typeface="+mj-lt"/>
          <a:ea typeface="+mj-ea"/>
          <a:cs typeface="+mj-cs"/>
        </a:defRPr>
      </a:lvl1pPr>
    </p:titleStyle>
    <p:bodyStyle>
      <a:lvl1pPr marL="274320" indent="-274320" algn="l" rtl="0" eaLnBrk="1" latinLnBrk="0" hangingPunct="1">
        <a:spcBef>
          <a:spcPts val="600"/>
        </a:spcBef>
        <a:buClr>
          <a:schemeClr val="accent2"/>
        </a:buClr>
        <a:buSzPct val="85000"/>
        <a:buFont typeface="Wingdings 2"/>
        <a:buChar char=""/>
        <a:defRPr kumimoji="0" sz="2600" kern="1200">
          <a:solidFill>
            <a:schemeClr val="tx1"/>
          </a:solidFill>
          <a:latin typeface="+mn-lt"/>
          <a:ea typeface="+mn-ea"/>
          <a:cs typeface="+mn-cs"/>
        </a:defRPr>
      </a:lvl1pPr>
      <a:lvl2pPr marL="640080" indent="-274320" algn="l" rtl="0" eaLnBrk="1" latinLnBrk="0" hangingPunct="1">
        <a:spcBef>
          <a:spcPts val="300"/>
        </a:spcBef>
        <a:buClr>
          <a:schemeClr val="accent2">
            <a:shade val="75000"/>
          </a:schemeClr>
        </a:buClr>
        <a:buSzPct val="85000"/>
        <a:buFont typeface="Wingdings 2"/>
        <a:buChar char=""/>
        <a:defRPr kumimoji="0" sz="2400" kern="1200">
          <a:solidFill>
            <a:schemeClr val="tx2"/>
          </a:solidFill>
          <a:latin typeface="+mn-lt"/>
          <a:ea typeface="+mn-ea"/>
          <a:cs typeface="+mn-cs"/>
        </a:defRPr>
      </a:lvl2pPr>
      <a:lvl3pPr marL="1005840" indent="-228600" algn="l" rtl="0" eaLnBrk="1" latinLnBrk="0" hangingPunct="1">
        <a:spcBef>
          <a:spcPts val="300"/>
        </a:spcBef>
        <a:buClr>
          <a:schemeClr val="accent2">
            <a:shade val="50000"/>
          </a:schemeClr>
        </a:buClr>
        <a:buSzPct val="85000"/>
        <a:buFont typeface="Wingdings 2"/>
        <a:buChar char=""/>
        <a:defRPr kumimoji="0" sz="2100" kern="1200">
          <a:solidFill>
            <a:schemeClr val="tx1"/>
          </a:solidFill>
          <a:latin typeface="+mn-lt"/>
          <a:ea typeface="+mn-ea"/>
          <a:cs typeface="+mn-cs"/>
        </a:defRPr>
      </a:lvl3pPr>
      <a:lvl4pPr marL="1280160" indent="-228600" algn="l" rtl="0" eaLnBrk="1" latinLnBrk="0" hangingPunct="1">
        <a:spcBef>
          <a:spcPts val="300"/>
        </a:spcBef>
        <a:buClr>
          <a:schemeClr val="accent2">
            <a:shade val="75000"/>
          </a:schemeClr>
        </a:buClr>
        <a:buSzPct val="85000"/>
        <a:buFont typeface="Wingdings 2" pitchFamily="18" charset="2"/>
        <a:buChar char=""/>
        <a:defRPr kumimoji="0" sz="1900" kern="1200">
          <a:solidFill>
            <a:schemeClr val="tx1"/>
          </a:solidFill>
          <a:latin typeface="+mn-lt"/>
          <a:ea typeface="+mn-ea"/>
          <a:cs typeface="+mn-cs"/>
        </a:defRPr>
      </a:lvl4pPr>
      <a:lvl5pPr marL="1554480" indent="-228600" algn="l" rtl="0" eaLnBrk="1" latinLnBrk="0" hangingPunct="1">
        <a:spcBef>
          <a:spcPts val="340"/>
        </a:spcBef>
        <a:buClr>
          <a:schemeClr val="accent2">
            <a:shade val="75000"/>
          </a:schemeClr>
        </a:buClr>
        <a:buSzPct val="85000"/>
        <a:buFont typeface="Wingdings 2" pitchFamily="18" charset="2"/>
        <a:buChar char=""/>
        <a:defRPr kumimoji="0" sz="1600" kern="1200">
          <a:solidFill>
            <a:schemeClr val="tx1"/>
          </a:solidFill>
          <a:latin typeface="+mn-lt"/>
          <a:ea typeface="+mn-ea"/>
          <a:cs typeface="+mn-cs"/>
        </a:defRPr>
      </a:lvl5pPr>
      <a:lvl6pPr marL="1828800" indent="-228600" algn="l" rtl="0" eaLnBrk="1" latinLnBrk="0" hangingPunct="1">
        <a:spcBef>
          <a:spcPts val="340"/>
        </a:spcBef>
        <a:buClr>
          <a:schemeClr val="accent2">
            <a:shade val="75000"/>
          </a:schemeClr>
        </a:buClr>
        <a:buSzPct val="85000"/>
        <a:buFont typeface="Wingdings 2" pitchFamily="18" charset="2"/>
        <a:buChar char="?"/>
        <a:defRPr kumimoji="0" sz="1700" kern="1200">
          <a:solidFill>
            <a:schemeClr val="tx1"/>
          </a:solidFill>
          <a:latin typeface="+mn-lt"/>
          <a:ea typeface="+mn-ea"/>
          <a:cs typeface="+mn-cs"/>
        </a:defRPr>
      </a:lvl6pPr>
      <a:lvl7pPr marL="2011680" indent="-182880" algn="l" rtl="0" eaLnBrk="1" latinLnBrk="0" hangingPunct="1">
        <a:spcBef>
          <a:spcPts val="340"/>
        </a:spcBef>
        <a:buClr>
          <a:schemeClr val="accent2">
            <a:shade val="75000"/>
          </a:schemeClr>
        </a:buClr>
        <a:buSzPct val="85000"/>
        <a:buFont typeface="Wingdings 2" pitchFamily="18" charset="2"/>
        <a:buChar char="?"/>
        <a:defRPr kumimoji="0" sz="1600" kern="1200" baseline="0">
          <a:solidFill>
            <a:schemeClr val="tx1"/>
          </a:solidFill>
          <a:latin typeface="+mn-lt"/>
          <a:ea typeface="+mn-ea"/>
          <a:cs typeface="+mn-cs"/>
        </a:defRPr>
      </a:lvl7pPr>
      <a:lvl8pPr marL="2286000" indent="-182880" algn="l" rtl="0" eaLnBrk="1" latinLnBrk="0" hangingPunct="1">
        <a:spcBef>
          <a:spcPts val="340"/>
        </a:spcBef>
        <a:buClr>
          <a:schemeClr val="accent2">
            <a:shade val="75000"/>
          </a:schemeClr>
        </a:buClr>
        <a:buSzPct val="85000"/>
        <a:buFont typeface="Wingdings 2" pitchFamily="18" charset="2"/>
        <a:buChar char="?"/>
        <a:defRPr kumimoji="0" sz="1500" kern="1200">
          <a:solidFill>
            <a:schemeClr val="tx1"/>
          </a:solidFill>
          <a:latin typeface="+mn-lt"/>
          <a:ea typeface="+mn-ea"/>
          <a:cs typeface="+mn-cs"/>
        </a:defRPr>
      </a:lvl8pPr>
      <a:lvl9pPr marL="2560320" indent="-182880" algn="l" rtl="0" eaLnBrk="1" latinLnBrk="0" hangingPunct="1">
        <a:spcBef>
          <a:spcPts val="340"/>
        </a:spcBef>
        <a:buClr>
          <a:schemeClr val="accent2">
            <a:shade val="75000"/>
          </a:schemeClr>
        </a:buClr>
        <a:buSzPct val="85000"/>
        <a:buFont typeface="Wingdings 2" pitchFamily="18" charset="2"/>
        <a:buChar char="?"/>
        <a:defRPr kumimoji="0" sz="1500" kern="120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2" Type="http://schemas.openxmlformats.org/officeDocument/2006/relationships/hyperlink" Target="http://www.youtube.com/watch?v=5SnpSGopgGI" TargetMode="Externa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5.wmf"/><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package" Target="../embeddings/Documento_de_Microsoft_Office_Word1.docx"/><Relationship Id="rId2" Type="http://schemas.openxmlformats.org/officeDocument/2006/relationships/slideLayout" Target="../slideLayouts/slideLayout2.xml"/><Relationship Id="rId1" Type="http://schemas.openxmlformats.org/officeDocument/2006/relationships/vmlDrawing" Target="../drawings/vmlDrawing1.vml"/><Relationship Id="rId4" Type="http://schemas.openxmlformats.org/officeDocument/2006/relationships/package" Target="../embeddings/Documento_de_Microsoft_Office_Word2.docx"/></Relationships>
</file>

<file path=ppt/slides/_rels/slide8.xml.rels><?xml version="1.0" encoding="UTF-8" standalone="yes"?>
<Relationships xmlns="http://schemas.openxmlformats.org/package/2006/relationships"><Relationship Id="rId3" Type="http://schemas.openxmlformats.org/officeDocument/2006/relationships/package" Target="../embeddings/Documento_de_Microsoft_Office_Word3.docx"/><Relationship Id="rId2" Type="http://schemas.openxmlformats.org/officeDocument/2006/relationships/slideLayout" Target="../slideLayouts/slideLayout7.xml"/><Relationship Id="rId1" Type="http://schemas.openxmlformats.org/officeDocument/2006/relationships/vmlDrawing" Target="../drawings/vmlDrawing2.vml"/></Relationships>
</file>

<file path=ppt/slides/_rels/slide9.xml.rels><?xml version="1.0" encoding="UTF-8" standalone="yes"?>
<Relationships xmlns="http://schemas.openxmlformats.org/package/2006/relationships"><Relationship Id="rId3" Type="http://schemas.openxmlformats.org/officeDocument/2006/relationships/package" Target="../embeddings/Documento_de_Microsoft_Office_Word4.docx"/><Relationship Id="rId2" Type="http://schemas.openxmlformats.org/officeDocument/2006/relationships/slideLayout" Target="../slideLayouts/slideLayout7.xml"/><Relationship Id="rId1" Type="http://schemas.openxmlformats.org/officeDocument/2006/relationships/vmlDrawing" Target="../drawings/vmlDrawing3.vml"/></Relationships>
</file>

<file path=ppt/slides/_rels/slide10.xml.rels><?xml version="1.0" encoding="UTF-8" standalone="yes"?>
<Relationships xmlns="http://schemas.openxmlformats.org/package/2006/relationships"><Relationship Id="rId3" Type="http://schemas.openxmlformats.org/officeDocument/2006/relationships/package" Target="../embeddings/Documento_de_Microsoft_Office_Word5.docx"/><Relationship Id="rId2" Type="http://schemas.openxmlformats.org/officeDocument/2006/relationships/slideLayout" Target="../slideLayouts/slideLayout7.xml"/><Relationship Id="rId1" Type="http://schemas.openxmlformats.org/officeDocument/2006/relationships/vmlDrawing" Target="../drawings/vmlDrawing4.vml"/></Relationships>
</file>

<file path=ppt/slides/_rels/slide11.xml.rels><?xml version="1.0" encoding="UTF-8" standalone="yes"?>
<Relationships xmlns="http://schemas.openxmlformats.org/package/2006/relationships"><Relationship Id="rId3" Type="http://schemas.openxmlformats.org/officeDocument/2006/relationships/package" Target="../embeddings/Documento_de_Microsoft_Office_Word6.docx"/><Relationship Id="rId2" Type="http://schemas.openxmlformats.org/officeDocument/2006/relationships/slideLayout" Target="../slideLayouts/slideLayout7.xml"/><Relationship Id="rId1" Type="http://schemas.openxmlformats.org/officeDocument/2006/relationships/vmlDrawing" Target="../drawings/vmlDrawing5.vml"/></Relationships>
</file>

<file path=ppt/slides/_rels/slide12.xml.rels><?xml version="1.0" encoding="UTF-8" standalone="yes"?>
<Relationships xmlns="http://schemas.openxmlformats.org/package/2006/relationships"><Relationship Id="rId3" Type="http://schemas.openxmlformats.org/officeDocument/2006/relationships/package" Target="../embeddings/Documento_de_Microsoft_Office_Word7.docx"/><Relationship Id="rId2" Type="http://schemas.openxmlformats.org/officeDocument/2006/relationships/slideLayout" Target="../slideLayouts/slideLayout7.xml"/><Relationship Id="rId1" Type="http://schemas.openxmlformats.org/officeDocument/2006/relationships/vmlDrawing" Target="../drawings/vmlDrawing6.vml"/></Relationships>
</file>

<file path=ppt/slides/_rels/slide13.xml.rels><?xml version="1.0" encoding="UTF-8" standalone="yes"?>
<Relationships xmlns="http://schemas.openxmlformats.org/package/2006/relationships"><Relationship Id="rId3" Type="http://schemas.openxmlformats.org/officeDocument/2006/relationships/package" Target="../embeddings/Documento_de_Microsoft_Office_Word8.docx"/><Relationship Id="rId2" Type="http://schemas.openxmlformats.org/officeDocument/2006/relationships/slideLayout" Target="../slideLayouts/slideLayout7.xml"/><Relationship Id="rId1" Type="http://schemas.openxmlformats.org/officeDocument/2006/relationships/vmlDrawing" Target="../drawings/vmlDrawing7.vml"/></Relationships>
</file>

<file path=ppt/slides/_rels/slide14.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package" Target="../embeddings/Documento_de_Microsoft_Office_Word9.docx"/><Relationship Id="rId2" Type="http://schemas.openxmlformats.org/officeDocument/2006/relationships/slideLayout" Target="../slideLayouts/slideLayout2.xml"/><Relationship Id="rId1" Type="http://schemas.openxmlformats.org/officeDocument/2006/relationships/vmlDrawing" Target="../drawings/vmlDrawing8.vml"/></Relationships>
</file>

<file path=ppt/slides/_rels/slide21.xml.rels><?xml version="1.0" encoding="UTF-8" standalone="yes"?>
<Relationships xmlns="http://schemas.openxmlformats.org/package/2006/relationships"><Relationship Id="rId3" Type="http://schemas.openxmlformats.org/officeDocument/2006/relationships/package" Target="../embeddings/Documento_de_Microsoft_Office_Word10.docx"/><Relationship Id="rId2" Type="http://schemas.openxmlformats.org/officeDocument/2006/relationships/slideLayout" Target="../slideLayouts/slideLayout7.xml"/><Relationship Id="rId1" Type="http://schemas.openxmlformats.org/officeDocument/2006/relationships/vmlDrawing" Target="../drawings/vmlDrawing9.vml"/></Relationships>
</file>

<file path=ppt/slides/_rels/slide22.xml.rels><?xml version="1.0" encoding="UTF-8" standalone="yes"?>
<Relationships xmlns="http://schemas.openxmlformats.org/package/2006/relationships"><Relationship Id="rId3" Type="http://schemas.openxmlformats.org/officeDocument/2006/relationships/package" Target="../embeddings/Documento_de_Microsoft_Office_Word11.docx"/><Relationship Id="rId2" Type="http://schemas.openxmlformats.org/officeDocument/2006/relationships/slideLayout" Target="../slideLayouts/slideLayout7.xml"/><Relationship Id="rId1" Type="http://schemas.openxmlformats.org/officeDocument/2006/relationships/vmlDrawing" Target="../drawings/vmlDrawing10.vml"/></Relationships>
</file>

<file path=ppt/slides/_rels/slide23.xml.rels><?xml version="1.0" encoding="UTF-8" standalone="yes"?>
<Relationships xmlns="http://schemas.openxmlformats.org/package/2006/relationships"><Relationship Id="rId3" Type="http://schemas.openxmlformats.org/officeDocument/2006/relationships/package" Target="../embeddings/Documento_de_Microsoft_Office_Word12.docx"/><Relationship Id="rId2" Type="http://schemas.openxmlformats.org/officeDocument/2006/relationships/slideLayout" Target="../slideLayouts/slideLayout7.xml"/><Relationship Id="rId1" Type="http://schemas.openxmlformats.org/officeDocument/2006/relationships/vmlDrawing" Target="../drawings/vmlDrawing11.vml"/></Relationships>
</file>

<file path=ppt/slides/_rels/slide24.xml.rels><?xml version="1.0" encoding="UTF-8" standalone="yes"?>
<Relationships xmlns="http://schemas.openxmlformats.org/package/2006/relationships"><Relationship Id="rId3" Type="http://schemas.openxmlformats.org/officeDocument/2006/relationships/package" Target="../embeddings/Documento_de_Microsoft_Office_Word13.docx"/><Relationship Id="rId2" Type="http://schemas.openxmlformats.org/officeDocument/2006/relationships/slideLayout" Target="../slideLayouts/slideLayout7.xml"/><Relationship Id="rId1" Type="http://schemas.openxmlformats.org/officeDocument/2006/relationships/vmlDrawing" Target="../drawings/vmlDrawing12.vml"/></Relationships>
</file>

<file path=ppt/slides/_rels/slide25.xml.rels><?xml version="1.0" encoding="UTF-8" standalone="yes"?>
<Relationships xmlns="http://schemas.openxmlformats.org/package/2006/relationships"><Relationship Id="rId3" Type="http://schemas.openxmlformats.org/officeDocument/2006/relationships/package" Target="../embeddings/Documento_de_Microsoft_Office_Word14.docx"/><Relationship Id="rId2" Type="http://schemas.openxmlformats.org/officeDocument/2006/relationships/slideLayout" Target="../slideLayouts/slideLayout7.xml"/><Relationship Id="rId1" Type="http://schemas.openxmlformats.org/officeDocument/2006/relationships/vmlDrawing" Target="../drawings/vmlDrawing13.vml"/></Relationships>
</file>

<file path=ppt/slides/_rels/slide26.xml.rels><?xml version="1.0" encoding="UTF-8" standalone="yes"?>
<Relationships xmlns="http://schemas.openxmlformats.org/package/2006/relationships"><Relationship Id="rId3" Type="http://schemas.openxmlformats.org/officeDocument/2006/relationships/package" Target="../embeddings/Documento_de_Microsoft_Office_Word15.docx"/><Relationship Id="rId2" Type="http://schemas.openxmlformats.org/officeDocument/2006/relationships/slideLayout" Target="../slideLayouts/slideLayout7.xml"/><Relationship Id="rId1" Type="http://schemas.openxmlformats.org/officeDocument/2006/relationships/vmlDrawing" Target="../drawings/vmlDrawing14.vml"/></Relationships>
</file>

<file path=ppt/slides/_rels/slide27.xml.rels><?xml version="1.0" encoding="UTF-8" standalone="yes"?>
<Relationships xmlns="http://schemas.openxmlformats.org/package/2006/relationships"><Relationship Id="rId3" Type="http://schemas.openxmlformats.org/officeDocument/2006/relationships/package" Target="../embeddings/Documento_de_Microsoft_Office_Word16.docx"/><Relationship Id="rId2" Type="http://schemas.openxmlformats.org/officeDocument/2006/relationships/slideLayout" Target="../slideLayouts/slideLayout7.xml"/><Relationship Id="rId1" Type="http://schemas.openxmlformats.org/officeDocument/2006/relationships/vmlDrawing" Target="../drawings/vmlDrawing15.vml"/></Relationships>
</file>

<file path=ppt/slides/_rels/slide28.xml.rels><?xml version="1.0" encoding="UTF-8" standalone="yes"?>
<Relationships xmlns="http://schemas.openxmlformats.org/package/2006/relationships"><Relationship Id="rId3" Type="http://schemas.openxmlformats.org/officeDocument/2006/relationships/package" Target="../embeddings/Documento_de_Microsoft_Office_Word17.docx"/><Relationship Id="rId2" Type="http://schemas.openxmlformats.org/officeDocument/2006/relationships/slideLayout" Target="../slideLayouts/slideLayout7.xml"/><Relationship Id="rId1" Type="http://schemas.openxmlformats.org/officeDocument/2006/relationships/vmlDrawing" Target="../drawings/vmlDrawing16.vml"/></Relationships>
</file>

<file path=ppt/slides/_rels/slide29.xml.rels><?xml version="1.0" encoding="UTF-8" standalone="yes"?>
<Relationships xmlns="http://schemas.openxmlformats.org/package/2006/relationships"><Relationship Id="rId3" Type="http://schemas.openxmlformats.org/officeDocument/2006/relationships/package" Target="../embeddings/Documento_de_Microsoft_Office_Word18.docx"/><Relationship Id="rId2" Type="http://schemas.openxmlformats.org/officeDocument/2006/relationships/slideLayout" Target="../slideLayouts/slideLayout7.xml"/><Relationship Id="rId1" Type="http://schemas.openxmlformats.org/officeDocument/2006/relationships/vmlDrawing" Target="../drawings/vmlDrawing17.vml"/></Relationships>
</file>

<file path=ppt/slides/_rels/slide30.xml.rels><?xml version="1.0" encoding="UTF-8" standalone="yes"?>
<Relationships xmlns="http://schemas.openxmlformats.org/package/2006/relationships"><Relationship Id="rId3" Type="http://schemas.openxmlformats.org/officeDocument/2006/relationships/package" Target="../embeddings/Documento_de_Microsoft_Office_Word19.docx"/><Relationship Id="rId2" Type="http://schemas.openxmlformats.org/officeDocument/2006/relationships/slideLayout" Target="../slideLayouts/slideLayout2.xml"/><Relationship Id="rId1" Type="http://schemas.openxmlformats.org/officeDocument/2006/relationships/vmlDrawing" Target="../drawings/vmlDrawing18.vml"/></Relationships>
</file>

<file path=ppt/slides/_rels/slide31.xml.rels><?xml version="1.0" encoding="UTF-8" standalone="yes"?>
<Relationships xmlns="http://schemas.openxmlformats.org/package/2006/relationships"><Relationship Id="rId3" Type="http://schemas.openxmlformats.org/officeDocument/2006/relationships/package" Target="../embeddings/Documento_de_Microsoft_Office_Word20.docx"/><Relationship Id="rId2" Type="http://schemas.openxmlformats.org/officeDocument/2006/relationships/slideLayout" Target="../slideLayouts/slideLayout7.xml"/><Relationship Id="rId1" Type="http://schemas.openxmlformats.org/officeDocument/2006/relationships/vmlDrawing" Target="../drawings/vmlDrawing19.vml"/></Relationships>
</file>

<file path=ppt/slides/_rels/slide32.xml.rels><?xml version="1.0" encoding="UTF-8" standalone="yes"?>
<Relationships xmlns="http://schemas.openxmlformats.org/package/2006/relationships"><Relationship Id="rId3" Type="http://schemas.openxmlformats.org/officeDocument/2006/relationships/package" Target="../embeddings/Documento_de_Microsoft_Office_Word21.docx"/><Relationship Id="rId2" Type="http://schemas.openxmlformats.org/officeDocument/2006/relationships/slideLayout" Target="../slideLayouts/slideLayout7.xml"/><Relationship Id="rId1" Type="http://schemas.openxmlformats.org/officeDocument/2006/relationships/vmlDrawing" Target="../drawings/vmlDrawing20.vml"/></Relationships>
</file>

<file path=ppt/slides/_rels/slide33.xml.rels><?xml version="1.0" encoding="UTF-8" standalone="yes"?>
<Relationships xmlns="http://schemas.openxmlformats.org/package/2006/relationships"><Relationship Id="rId3" Type="http://schemas.openxmlformats.org/officeDocument/2006/relationships/package" Target="../embeddings/Documento_de_Microsoft_Office_Word22.docx"/><Relationship Id="rId2" Type="http://schemas.openxmlformats.org/officeDocument/2006/relationships/slideLayout" Target="../slideLayouts/slideLayout7.xml"/><Relationship Id="rId1" Type="http://schemas.openxmlformats.org/officeDocument/2006/relationships/vmlDrawing" Target="../drawings/vmlDrawing21.vml"/></Relationships>
</file>

<file path=ppt/slides/_rels/slide34.xml.rels><?xml version="1.0" encoding="UTF-8" standalone="yes"?>
<Relationships xmlns="http://schemas.openxmlformats.org/package/2006/relationships"><Relationship Id="rId3" Type="http://schemas.openxmlformats.org/officeDocument/2006/relationships/package" Target="../embeddings/Documento_de_Microsoft_Office_Word23.docx"/><Relationship Id="rId2" Type="http://schemas.openxmlformats.org/officeDocument/2006/relationships/slideLayout" Target="../slideLayouts/slideLayout7.xml"/><Relationship Id="rId1" Type="http://schemas.openxmlformats.org/officeDocument/2006/relationships/vmlDrawing" Target="../drawings/vmlDrawing22.vml"/></Relationships>
</file>

<file path=ppt/slides/_rels/slide35.xml.rels><?xml version="1.0" encoding="UTF-8" standalone="yes"?>
<Relationships xmlns="http://schemas.openxmlformats.org/package/2006/relationships"><Relationship Id="rId3" Type="http://schemas.openxmlformats.org/officeDocument/2006/relationships/package" Target="../embeddings/Documento_de_Microsoft_Office_Word24.docx"/><Relationship Id="rId2" Type="http://schemas.openxmlformats.org/officeDocument/2006/relationships/slideLayout" Target="../slideLayouts/slideLayout2.xml"/><Relationship Id="rId1" Type="http://schemas.openxmlformats.org/officeDocument/2006/relationships/vmlDrawing" Target="../drawings/vmlDrawing23.v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2" Type="http://schemas.openxmlformats.org/officeDocument/2006/relationships/image" Target="../media/image34.wmf"/><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3" Type="http://schemas.openxmlformats.org/officeDocument/2006/relationships/package" Target="../embeddings/Documento_de_Microsoft_Office_Word25.docx"/><Relationship Id="rId2" Type="http://schemas.openxmlformats.org/officeDocument/2006/relationships/slideLayout" Target="../slideLayouts/slideLayout7.xml"/><Relationship Id="rId1" Type="http://schemas.openxmlformats.org/officeDocument/2006/relationships/vmlDrawing" Target="../drawings/vmlDrawing24.vml"/></Relationships>
</file>

<file path=ppt/slides/_rels/slide43.xml.rels><?xml version="1.0" encoding="UTF-8" standalone="yes"?>
<Relationships xmlns="http://schemas.openxmlformats.org/package/2006/relationships"><Relationship Id="rId3" Type="http://schemas.openxmlformats.org/officeDocument/2006/relationships/package" Target="../embeddings/Documento_de_Microsoft_Office_Word26.docx"/><Relationship Id="rId2" Type="http://schemas.openxmlformats.org/officeDocument/2006/relationships/slideLayout" Target="../slideLayouts/slideLayout7.xml"/><Relationship Id="rId1" Type="http://schemas.openxmlformats.org/officeDocument/2006/relationships/vmlDrawing" Target="../drawings/vmlDrawing25.vml"/></Relationships>
</file>

<file path=ppt/slides/_rels/slide44.xml.rels><?xml version="1.0" encoding="UTF-8" standalone="yes"?>
<Relationships xmlns="http://schemas.openxmlformats.org/package/2006/relationships"><Relationship Id="rId3" Type="http://schemas.openxmlformats.org/officeDocument/2006/relationships/package" Target="../embeddings/Documento_de_Microsoft_Office_Word27.docx"/><Relationship Id="rId2" Type="http://schemas.openxmlformats.org/officeDocument/2006/relationships/slideLayout" Target="../slideLayouts/slideLayout2.xml"/><Relationship Id="rId1" Type="http://schemas.openxmlformats.org/officeDocument/2006/relationships/vmlDrawing" Target="../drawings/vmlDrawing26.v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3" Type="http://schemas.openxmlformats.org/officeDocument/2006/relationships/package" Target="../embeddings/Documento_de_Microsoft_Office_Word28.docx"/><Relationship Id="rId2" Type="http://schemas.openxmlformats.org/officeDocument/2006/relationships/slideLayout" Target="../slideLayouts/slideLayout2.xml"/><Relationship Id="rId1" Type="http://schemas.openxmlformats.org/officeDocument/2006/relationships/vmlDrawing" Target="../drawings/vmlDrawing27.vml"/></Relationships>
</file>

<file path=ppt/slides/_rels/slide48.xml.rels><?xml version="1.0" encoding="UTF-8" standalone="yes"?>
<Relationships xmlns="http://schemas.openxmlformats.org/package/2006/relationships"><Relationship Id="rId2" Type="http://schemas.openxmlformats.org/officeDocument/2006/relationships/image" Target="../media/image39.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1 Título"/>
          <p:cNvSpPr txBox="1">
            <a:spLocks/>
          </p:cNvSpPr>
          <p:nvPr/>
        </p:nvSpPr>
        <p:spPr>
          <a:xfrm>
            <a:off x="428596" y="1571612"/>
            <a:ext cx="7543800" cy="1295400"/>
          </a:xfrm>
          <a:prstGeom prst="rect">
            <a:avLst/>
          </a:prstGeom>
          <a:ln w="6350" cap="rnd">
            <a:noFill/>
          </a:ln>
        </p:spPr>
        <p:txBody>
          <a:bodyPr vert="horz" rtlCol="0" anchor="b" anchorCtr="0">
            <a:normAutofit/>
          </a:bodyPr>
          <a:lstStyle/>
          <a:p>
            <a:pPr marL="0" marR="0" lvl="0" indent="0" algn="l" defTabSz="914400" rtl="0" eaLnBrk="1" fontAlgn="auto" latinLnBrk="0" hangingPunct="1">
              <a:lnSpc>
                <a:spcPct val="100000"/>
              </a:lnSpc>
              <a:spcBef>
                <a:spcPct val="0"/>
              </a:spcBef>
              <a:spcAft>
                <a:spcPts val="0"/>
              </a:spcAft>
              <a:buClrTx/>
              <a:buSzTx/>
              <a:buFontTx/>
              <a:buNone/>
              <a:tabLst/>
              <a:defRPr/>
            </a:pPr>
            <a:r>
              <a:rPr kumimoji="0" lang="es-MX" sz="4200" b="0" i="0" u="none" strike="noStrike" kern="1200" cap="none" spc="-100" normalizeH="0" baseline="0" noProof="0" dirty="0" smtClean="0">
                <a:ln w="3200">
                  <a:solidFill>
                    <a:schemeClr val="bg2">
                      <a:shade val="75000"/>
                      <a:alpha val="25000"/>
                    </a:schemeClr>
                  </a:solidFill>
                  <a:prstDash val="solid"/>
                  <a:round/>
                </a:ln>
                <a:solidFill>
                  <a:srgbClr val="F9F9F9"/>
                </a:solidFill>
                <a:effectLst>
                  <a:innerShdw blurRad="50800" dist="25400" dir="13500000">
                    <a:prstClr val="black">
                      <a:alpha val="70000"/>
                    </a:prstClr>
                  </a:innerShdw>
                </a:effectLst>
                <a:uLnTx/>
                <a:uFillTx/>
                <a:latin typeface="+mj-lt"/>
                <a:ea typeface="+mj-ea"/>
                <a:cs typeface="+mj-cs"/>
              </a:rPr>
              <a:t>Patricia Álvarez Zazueta</a:t>
            </a:r>
            <a:endParaRPr kumimoji="0" lang="es-MX" sz="4200" b="0" i="0" u="none" strike="noStrike" kern="1200" cap="none" spc="-100" normalizeH="0" baseline="0" noProof="0" dirty="0">
              <a:ln w="3200">
                <a:solidFill>
                  <a:schemeClr val="bg2">
                    <a:shade val="75000"/>
                    <a:alpha val="25000"/>
                  </a:schemeClr>
                </a:solidFill>
                <a:prstDash val="solid"/>
                <a:round/>
              </a:ln>
              <a:solidFill>
                <a:srgbClr val="F9F9F9"/>
              </a:solidFill>
              <a:effectLst>
                <a:innerShdw blurRad="50800" dist="25400" dir="13500000">
                  <a:prstClr val="black">
                    <a:alpha val="70000"/>
                  </a:prstClr>
                </a:innerShdw>
              </a:effectLst>
              <a:uLnTx/>
              <a:uFillTx/>
              <a:latin typeface="+mj-lt"/>
              <a:ea typeface="+mj-ea"/>
              <a:cs typeface="+mj-cs"/>
            </a:endParaRPr>
          </a:p>
        </p:txBody>
      </p:sp>
      <p:sp>
        <p:nvSpPr>
          <p:cNvPr id="5" name="2 Marcador de contenido"/>
          <p:cNvSpPr txBox="1">
            <a:spLocks/>
          </p:cNvSpPr>
          <p:nvPr/>
        </p:nvSpPr>
        <p:spPr>
          <a:xfrm>
            <a:off x="457200" y="3000371"/>
            <a:ext cx="8229600" cy="3130553"/>
          </a:xfrm>
          <a:prstGeom prst="rect">
            <a:avLst/>
          </a:prstGeom>
        </p:spPr>
        <p:txBody>
          <a:bodyPr vert="horz">
            <a:normAutofit/>
          </a:bodyPr>
          <a:lstStyle/>
          <a:p>
            <a:pPr marL="274320" marR="0" lvl="0" indent="-274320" algn="l" defTabSz="914400" rtl="0" eaLnBrk="1" fontAlgn="auto" latinLnBrk="0" hangingPunct="1">
              <a:lnSpc>
                <a:spcPct val="100000"/>
              </a:lnSpc>
              <a:spcBef>
                <a:spcPts val="600"/>
              </a:spcBef>
              <a:spcAft>
                <a:spcPts val="0"/>
              </a:spcAft>
              <a:buClr>
                <a:schemeClr val="accent2"/>
              </a:buClr>
              <a:buSzPct val="85000"/>
              <a:buFont typeface="Wingdings 2"/>
              <a:buChar char=""/>
              <a:tabLst/>
              <a:defRPr/>
            </a:pPr>
            <a:r>
              <a:rPr kumimoji="0" lang="es-MX" sz="2600" b="0" i="0" u="none" strike="noStrike" kern="1200" cap="none" spc="0" normalizeH="0" baseline="0" noProof="0" dirty="0" smtClean="0">
                <a:ln>
                  <a:noFill/>
                </a:ln>
                <a:solidFill>
                  <a:schemeClr val="tx1"/>
                </a:solidFill>
                <a:effectLst/>
                <a:uLnTx/>
                <a:uFillTx/>
                <a:latin typeface="+mn-lt"/>
                <a:ea typeface="+mn-ea"/>
                <a:cs typeface="+mn-cs"/>
              </a:rPr>
              <a:t>Materia: Controlar la Comunicación</a:t>
            </a:r>
          </a:p>
          <a:p>
            <a:pPr marL="274320" marR="0" lvl="0" indent="-274320" algn="l" defTabSz="914400" rtl="0" eaLnBrk="1" fontAlgn="auto" latinLnBrk="0" hangingPunct="1">
              <a:lnSpc>
                <a:spcPct val="100000"/>
              </a:lnSpc>
              <a:spcBef>
                <a:spcPts val="600"/>
              </a:spcBef>
              <a:spcAft>
                <a:spcPts val="0"/>
              </a:spcAft>
              <a:buClr>
                <a:schemeClr val="accent2"/>
              </a:buClr>
              <a:buSzPct val="85000"/>
              <a:buFont typeface="Wingdings 2"/>
              <a:buChar char=""/>
              <a:tabLst/>
              <a:defRPr/>
            </a:pPr>
            <a:r>
              <a:rPr kumimoji="0" lang="es-MX" sz="2600" b="0" i="0" u="none" strike="noStrike" kern="1200" cap="none" spc="0" normalizeH="0" baseline="0" noProof="0" dirty="0" smtClean="0">
                <a:ln>
                  <a:noFill/>
                </a:ln>
                <a:solidFill>
                  <a:schemeClr val="tx1"/>
                </a:solidFill>
                <a:effectLst/>
                <a:uLnTx/>
                <a:uFillTx/>
                <a:latin typeface="+mn-lt"/>
                <a:ea typeface="+mn-ea"/>
                <a:cs typeface="+mn-cs"/>
              </a:rPr>
              <a:t>Bloque I</a:t>
            </a:r>
          </a:p>
          <a:p>
            <a:pPr marL="274320" marR="0" lvl="0" indent="-274320" algn="l" defTabSz="914400" rtl="0" eaLnBrk="1" fontAlgn="auto" latinLnBrk="0" hangingPunct="1">
              <a:lnSpc>
                <a:spcPct val="100000"/>
              </a:lnSpc>
              <a:spcBef>
                <a:spcPts val="600"/>
              </a:spcBef>
              <a:spcAft>
                <a:spcPts val="0"/>
              </a:spcAft>
              <a:buClr>
                <a:schemeClr val="accent2"/>
              </a:buClr>
              <a:buSzPct val="85000"/>
              <a:buFont typeface="Wingdings 2"/>
              <a:buChar char=""/>
              <a:tabLst/>
              <a:defRPr/>
            </a:pPr>
            <a:endParaRPr kumimoji="0" lang="es-MX" sz="2600" b="0" i="0" u="none" strike="noStrike" kern="1200" cap="none" spc="0" normalizeH="0" baseline="0" noProof="0" dirty="0">
              <a:ln>
                <a:noFill/>
              </a:ln>
              <a:solidFill>
                <a:schemeClr val="tx1"/>
              </a:solidFill>
              <a:effectLst/>
              <a:uLnTx/>
              <a:uFillTx/>
              <a:latin typeface="+mn-lt"/>
              <a:ea typeface="+mn-ea"/>
              <a:cs typeface="+mn-cs"/>
            </a:endParaRPr>
          </a:p>
        </p:txBody>
      </p:sp>
      <p:pic>
        <p:nvPicPr>
          <p:cNvPr id="6" name="Imagen 1" descr="http://www.multiversidad.com.mx/eLearning/theme/afterburner/images/multii_plataforma.png"/>
          <p:cNvPicPr>
            <a:picLocks noChangeAspect="1" noChangeArrowheads="1"/>
          </p:cNvPicPr>
          <p:nvPr/>
        </p:nvPicPr>
        <p:blipFill>
          <a:blip r:embed="rId2" cstate="print"/>
          <a:srcRect/>
          <a:stretch>
            <a:fillRect/>
          </a:stretch>
        </p:blipFill>
        <p:spPr bwMode="auto">
          <a:xfrm>
            <a:off x="2643174" y="357166"/>
            <a:ext cx="2928958" cy="1510890"/>
          </a:xfrm>
          <a:prstGeom prst="rect">
            <a:avLst/>
          </a:prstGeom>
          <a:noFill/>
          <a:ln w="9525">
            <a:noFill/>
            <a:miter lim="800000"/>
            <a:headEnd/>
            <a:tailEnd/>
          </a:ln>
        </p:spPr>
      </p:pic>
    </p:spTree>
  </p:cSld>
  <p:clrMapOvr>
    <a:masterClrMapping/>
  </p:clrMapOvr>
  <p:transition>
    <p:wheel/>
  </p:transition>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contenido"/>
          <p:cNvSpPr>
            <a:spLocks noGrp="1"/>
          </p:cNvSpPr>
          <p:nvPr>
            <p:ph idx="1"/>
          </p:nvPr>
        </p:nvSpPr>
        <p:spPr/>
        <p:txBody>
          <a:bodyPr>
            <a:normAutofit fontScale="62500" lnSpcReduction="20000"/>
          </a:bodyPr>
          <a:lstStyle/>
          <a:p>
            <a:r>
              <a:rPr lang="es-ES" b="1" dirty="0" smtClean="0"/>
              <a:t>4. INTEGRA EXPEDIENTES DE MANERA FÍSICA Y/O ELECTRÓNICA DE</a:t>
            </a:r>
            <a:endParaRPr lang="es-MX" dirty="0" smtClean="0"/>
          </a:p>
          <a:p>
            <a:r>
              <a:rPr lang="es-ES" b="1" dirty="0" smtClean="0"/>
              <a:t>ACUERDO CON LINEAMIENTOS DE LA EMPRESA.</a:t>
            </a:r>
            <a:endParaRPr lang="es-MX" dirty="0" smtClean="0"/>
          </a:p>
          <a:p>
            <a:r>
              <a:rPr lang="es-ES" dirty="0" smtClean="0"/>
              <a:t>4.1 Importancia y métodos para el manejo de documentos.</a:t>
            </a:r>
            <a:endParaRPr lang="es-MX" dirty="0" smtClean="0"/>
          </a:p>
          <a:p>
            <a:r>
              <a:rPr lang="es-ES" dirty="0" smtClean="0"/>
              <a:t>4.1.1 ¿Por qué es importante conservar determinadas comunicaciones escritas?</a:t>
            </a:r>
            <a:endParaRPr lang="es-MX" dirty="0" smtClean="0"/>
          </a:p>
          <a:p>
            <a:r>
              <a:rPr lang="es-ES" dirty="0" smtClean="0"/>
              <a:t>4.1.2. Medio de prueba legal.</a:t>
            </a:r>
            <a:endParaRPr lang="es-MX" dirty="0" smtClean="0"/>
          </a:p>
          <a:p>
            <a:r>
              <a:rPr lang="es-ES" dirty="0" smtClean="0"/>
              <a:t>4.1.3. Proceso administrativo de la oficina.</a:t>
            </a:r>
            <a:endParaRPr lang="es-MX" dirty="0" smtClean="0"/>
          </a:p>
          <a:p>
            <a:r>
              <a:rPr lang="es-ES" dirty="0" smtClean="0"/>
              <a:t>4.1.4. Ciclo de vida de un documento comercial.</a:t>
            </a:r>
            <a:endParaRPr lang="es-MX" dirty="0" smtClean="0"/>
          </a:p>
          <a:p>
            <a:r>
              <a:rPr lang="es-ES" dirty="0" smtClean="0"/>
              <a:t>4.1.5. Importancia del proceso de archivar.</a:t>
            </a:r>
            <a:endParaRPr lang="es-MX" dirty="0" smtClean="0"/>
          </a:p>
          <a:p>
            <a:r>
              <a:rPr lang="es-ES" dirty="0" smtClean="0"/>
              <a:t>4.1.6. Conceptos básicos para archivar.</a:t>
            </a:r>
            <a:endParaRPr lang="es-MX" dirty="0" smtClean="0"/>
          </a:p>
          <a:p>
            <a:r>
              <a:rPr lang="es-ES" dirty="0" smtClean="0"/>
              <a:t>4.2. Equipo y materiales.</a:t>
            </a:r>
            <a:endParaRPr lang="es-MX" dirty="0" smtClean="0"/>
          </a:p>
          <a:p>
            <a:r>
              <a:rPr lang="es-ES" dirty="0" smtClean="0"/>
              <a:t>4.2.1. Archivadores de correspondencia.</a:t>
            </a:r>
            <a:endParaRPr lang="es-MX" dirty="0" smtClean="0"/>
          </a:p>
          <a:p>
            <a:r>
              <a:rPr lang="es-ES" dirty="0" smtClean="0"/>
              <a:t>4.2.2. Capacidad de las gavetas.</a:t>
            </a:r>
            <a:endParaRPr lang="es-MX" dirty="0" smtClean="0"/>
          </a:p>
          <a:p>
            <a:r>
              <a:rPr lang="es-ES" dirty="0" smtClean="0"/>
              <a:t>4.2.3. Títulos para la gaveta de un archivador.</a:t>
            </a:r>
            <a:endParaRPr lang="es-MX" dirty="0" smtClean="0"/>
          </a:p>
          <a:p>
            <a:r>
              <a:rPr lang="es-ES" dirty="0" smtClean="0"/>
              <a:t>4.2.4. Gabinetes especiales para un archivo.</a:t>
            </a:r>
            <a:endParaRPr lang="es-MX" dirty="0" smtClean="0"/>
          </a:p>
          <a:p>
            <a:r>
              <a:rPr lang="es-ES" dirty="0" smtClean="0"/>
              <a:t>4.2.5. Guías.</a:t>
            </a:r>
            <a:endParaRPr lang="es-MX" dirty="0" smtClean="0"/>
          </a:p>
          <a:p>
            <a:r>
              <a:rPr lang="es-ES" dirty="0" smtClean="0"/>
              <a:t>4.2.6. Títulos o encabezados de las guías.</a:t>
            </a:r>
            <a:endParaRPr lang="es-MX" dirty="0" smtClean="0"/>
          </a:p>
          <a:p>
            <a:endParaRPr lang="es-MX" dirty="0"/>
          </a:p>
        </p:txBody>
      </p:sp>
      <p:sp>
        <p:nvSpPr>
          <p:cNvPr id="3" name="2 Título"/>
          <p:cNvSpPr>
            <a:spLocks noGrp="1"/>
          </p:cNvSpPr>
          <p:nvPr>
            <p:ph type="title"/>
          </p:nvPr>
        </p:nvSpPr>
        <p:spPr/>
        <p:txBody>
          <a:bodyPr>
            <a:normAutofit/>
          </a:bodyPr>
          <a:lstStyle/>
          <a:p>
            <a:r>
              <a:rPr lang="es-ES" sz="1600" b="1" dirty="0" smtClean="0"/>
              <a:t>Tema I. INTEGRA EXPEDIENTES DE MANERA FÍSICA Y/O ELECTRÓNICA DE</a:t>
            </a:r>
            <a:r>
              <a:rPr lang="es-MX" sz="1600" dirty="0" smtClean="0"/>
              <a:t/>
            </a:r>
            <a:br>
              <a:rPr lang="es-MX" sz="1600" dirty="0" smtClean="0"/>
            </a:br>
            <a:r>
              <a:rPr lang="es-ES" sz="1600" b="1" dirty="0" smtClean="0"/>
              <a:t>ACUERDO CON LINEAMIENTOS DE LA EMPRESA.</a:t>
            </a:r>
            <a:r>
              <a:rPr lang="es-MX" sz="1600" dirty="0" smtClean="0"/>
              <a:t/>
            </a:r>
            <a:br>
              <a:rPr lang="es-MX" sz="1600" dirty="0" smtClean="0"/>
            </a:br>
            <a:r>
              <a:rPr lang="es-ES" sz="1600" dirty="0" smtClean="0"/>
              <a:t>4.1 Importancia y métodos para el manejo de documentos</a:t>
            </a:r>
            <a:endParaRPr lang="es-MX" sz="1600" dirty="0"/>
          </a:p>
        </p:txBody>
      </p:sp>
    </p:spTree>
  </p:cSld>
  <p:clrMapOvr>
    <a:masterClrMapping/>
  </p:clrMapOvr>
  <p:transition>
    <p:wheel/>
  </p:transitio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4 Marcador de texto"/>
          <p:cNvSpPr>
            <a:spLocks noGrp="1"/>
          </p:cNvSpPr>
          <p:nvPr>
            <p:ph type="subTitle" idx="1"/>
          </p:nvPr>
        </p:nvSpPr>
        <p:spPr/>
        <p:txBody>
          <a:bodyPr>
            <a:normAutofit fontScale="92500" lnSpcReduction="20000"/>
          </a:bodyPr>
          <a:lstStyle/>
          <a:p>
            <a:pPr fontAlgn="auto">
              <a:spcAft>
                <a:spcPts val="0"/>
              </a:spcAft>
              <a:buFont typeface="Wingdings"/>
              <a:buNone/>
              <a:defRPr/>
            </a:pPr>
            <a:r>
              <a:rPr lang="es-ES" dirty="0" smtClean="0"/>
              <a:t>Al finalizar el tema, los alumnos identificarán los diferentes métodos y técnicas para llevar a cabo el resguardo de los documentos que se generen en su área de trabajo, tanto en papel como electrónicamente</a:t>
            </a:r>
            <a:endParaRPr lang="es-MX" dirty="0"/>
          </a:p>
        </p:txBody>
      </p:sp>
      <p:sp>
        <p:nvSpPr>
          <p:cNvPr id="4" name="3 Título"/>
          <p:cNvSpPr>
            <a:spLocks noGrp="1"/>
          </p:cNvSpPr>
          <p:nvPr>
            <p:ph type="ctrTitle"/>
          </p:nvPr>
        </p:nvSpPr>
        <p:spPr/>
        <p:txBody>
          <a:bodyPr>
            <a:normAutofit/>
          </a:bodyPr>
          <a:lstStyle/>
          <a:p>
            <a:pPr fontAlgn="auto">
              <a:spcAft>
                <a:spcPts val="0"/>
              </a:spcAft>
              <a:defRPr/>
            </a:pPr>
            <a:r>
              <a:rPr lang="es-ES" smtClean="0"/>
              <a:t>Justificación</a:t>
            </a:r>
            <a:r>
              <a:rPr lang="es-MX" dirty="0" smtClean="0"/>
              <a:t/>
            </a:r>
            <a:br>
              <a:rPr lang="es-MX" dirty="0" smtClean="0"/>
            </a:br>
            <a:endParaRPr lang="es-MX" dirty="0"/>
          </a:p>
        </p:txBody>
      </p:sp>
    </p:spTree>
  </p:cSld>
  <p:clrMapOvr>
    <a:masterClrMapping/>
  </p:clrMapOvr>
  <p:transition>
    <p:wheel/>
  </p:transition>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7890" name="Picture 2"/>
          <p:cNvPicPr>
            <a:picLocks noGrp="1" noChangeAspect="1" noChangeArrowheads="1"/>
          </p:cNvPicPr>
          <p:nvPr>
            <p:ph sz="quarter" idx="4294967295"/>
          </p:nvPr>
        </p:nvPicPr>
        <p:blipFill>
          <a:blip r:embed="rId2" cstate="print"/>
          <a:srcRect/>
          <a:stretch>
            <a:fillRect/>
          </a:stretch>
        </p:blipFill>
        <p:spPr>
          <a:xfrm>
            <a:off x="979714" y="1652588"/>
            <a:ext cx="7467600" cy="3416300"/>
          </a:xfrm>
          <a:noFill/>
        </p:spPr>
      </p:pic>
    </p:spTree>
  </p:cSld>
  <p:clrMapOvr>
    <a:masterClrMapping/>
  </p:clrMapOvr>
  <p:transition>
    <p:wheel/>
  </p:transition>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p:txBody>
          <a:bodyPr>
            <a:normAutofit fontScale="92500" lnSpcReduction="10000"/>
          </a:bodyPr>
          <a:lstStyle/>
          <a:p>
            <a:pPr marL="274320" indent="-274320" fontAlgn="auto">
              <a:spcAft>
                <a:spcPts val="0"/>
              </a:spcAft>
              <a:buFont typeface="Wingdings"/>
              <a:buNone/>
              <a:defRPr/>
            </a:pPr>
            <a:endParaRPr lang="es-ES_tradnl" sz="900" dirty="0" smtClean="0">
              <a:hlinkClick r:id="rId2"/>
            </a:endParaRPr>
          </a:p>
          <a:p>
            <a:pPr marL="274320" indent="-274320" algn="just" fontAlgn="auto">
              <a:spcAft>
                <a:spcPts val="0"/>
              </a:spcAft>
              <a:buFont typeface="Wingdings"/>
              <a:buChar char=""/>
              <a:defRPr/>
            </a:pPr>
            <a:r>
              <a:rPr lang="es-ES" dirty="0" smtClean="0"/>
              <a:t>Según el diccionario de la lengua española, la palabra</a:t>
            </a:r>
            <a:r>
              <a:rPr lang="es-ES" i="1" dirty="0" smtClean="0"/>
              <a:t> </a:t>
            </a:r>
            <a:r>
              <a:rPr lang="es-ES" dirty="0" smtClean="0"/>
              <a:t>archivonomía de acuerdo con su etimología proviene de la raíz latina </a:t>
            </a:r>
            <a:r>
              <a:rPr lang="es-ES" i="1" dirty="0" smtClean="0"/>
              <a:t>archivum, </a:t>
            </a:r>
            <a:r>
              <a:rPr lang="es-ES" dirty="0" smtClean="0"/>
              <a:t>disciplina que estudia los archivos en todos los aspectos.</a:t>
            </a:r>
            <a:endParaRPr lang="es-MX" dirty="0" smtClean="0"/>
          </a:p>
          <a:p>
            <a:pPr marL="274320" indent="-274320" fontAlgn="auto">
              <a:spcAft>
                <a:spcPts val="0"/>
              </a:spcAft>
              <a:buFont typeface="Wingdings"/>
              <a:buChar char=""/>
              <a:defRPr/>
            </a:pPr>
            <a:r>
              <a:rPr lang="es-ES" dirty="0" smtClean="0"/>
              <a:t>Algunas veces, el archivar queda delegado a un segundo término, o sencillamente, los documentos se acumulan en el escritorio durante semanas, esto ocasiona grandes problemas, ya que cuando el jefe solicita un expediente a la secretaria, ella no lo tiene al día y trata de localizar el o los documentos en la carpeta donde guarda temporalmente los documentos en espera de ser archivados, por lo que el objetivo secretarial no se cumplirá.</a:t>
            </a:r>
            <a:endParaRPr lang="es-MX" sz="900" dirty="0" smtClean="0">
              <a:hlinkClick r:id="rId2"/>
            </a:endParaRPr>
          </a:p>
          <a:p>
            <a:pPr marL="274320" indent="-274320" fontAlgn="auto">
              <a:spcAft>
                <a:spcPts val="0"/>
              </a:spcAft>
              <a:buFont typeface="Wingdings"/>
              <a:buChar char=""/>
              <a:defRPr/>
            </a:pPr>
            <a:r>
              <a:rPr lang="es-MX" sz="900" dirty="0" smtClean="0">
                <a:hlinkClick r:id="rId2"/>
              </a:rPr>
              <a:t>http://www.youtube.com/watch?v=5SnpSGopgGI</a:t>
            </a:r>
            <a:endParaRPr lang="es-MX" dirty="0" smtClean="0"/>
          </a:p>
          <a:p>
            <a:pPr marL="274320" indent="-274320" fontAlgn="auto">
              <a:spcAft>
                <a:spcPts val="0"/>
              </a:spcAft>
              <a:buFont typeface="Wingdings"/>
              <a:buNone/>
              <a:defRPr/>
            </a:pPr>
            <a:endParaRPr lang="es-MX" dirty="0" smtClean="0"/>
          </a:p>
          <a:p>
            <a:pPr marL="274320" indent="-274320" fontAlgn="auto">
              <a:spcAft>
                <a:spcPts val="0"/>
              </a:spcAft>
              <a:buFont typeface="Wingdings"/>
              <a:buChar char=""/>
              <a:defRPr/>
            </a:pPr>
            <a:endParaRPr lang="es-MX" dirty="0"/>
          </a:p>
        </p:txBody>
      </p:sp>
      <p:sp>
        <p:nvSpPr>
          <p:cNvPr id="2" name="1 Título"/>
          <p:cNvSpPr>
            <a:spLocks noGrp="1"/>
          </p:cNvSpPr>
          <p:nvPr>
            <p:ph type="title"/>
          </p:nvPr>
        </p:nvSpPr>
        <p:spPr/>
        <p:txBody>
          <a:bodyPr/>
          <a:lstStyle/>
          <a:p>
            <a:pPr fontAlgn="auto">
              <a:spcAft>
                <a:spcPts val="0"/>
              </a:spcAft>
              <a:defRPr/>
            </a:pPr>
            <a:r>
              <a:rPr lang="es-ES_tradnl" dirty="0" smtClean="0"/>
              <a:t>¿ Que es Archivonomia?</a:t>
            </a:r>
            <a:endParaRPr lang="es-MX" dirty="0"/>
          </a:p>
        </p:txBody>
      </p:sp>
    </p:spTree>
  </p:cSld>
  <p:clrMapOvr>
    <a:masterClrMapping/>
  </p:clrMapOvr>
  <p:transition>
    <p:wheel/>
  </p:transition>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9939" name="Picture 2"/>
          <p:cNvPicPr>
            <a:picLocks noGrp="1" noChangeAspect="1" noChangeArrowheads="1"/>
          </p:cNvPicPr>
          <p:nvPr>
            <p:ph idx="1"/>
          </p:nvPr>
        </p:nvPicPr>
        <p:blipFill>
          <a:blip r:embed="rId2" cstate="print"/>
          <a:stretch>
            <a:fillRect/>
          </a:stretch>
        </p:blipFill>
        <p:spPr>
          <a:xfrm>
            <a:off x="1544400" y="2325000"/>
            <a:ext cx="6055200" cy="2970000"/>
          </a:xfrm>
          <a:solidFill>
            <a:srgbClr val="FFFFFF"/>
          </a:solidFill>
        </p:spPr>
      </p:pic>
      <p:sp>
        <p:nvSpPr>
          <p:cNvPr id="2" name="1 Título"/>
          <p:cNvSpPr>
            <a:spLocks noGrp="1"/>
          </p:cNvSpPr>
          <p:nvPr>
            <p:ph type="title"/>
          </p:nvPr>
        </p:nvSpPr>
        <p:spPr/>
        <p:txBody>
          <a:bodyPr/>
          <a:lstStyle/>
          <a:p>
            <a:pPr fontAlgn="auto">
              <a:spcAft>
                <a:spcPts val="0"/>
              </a:spcAft>
              <a:defRPr/>
            </a:pPr>
            <a:r>
              <a:rPr lang="es-ES" sz="2000" b="1" dirty="0" smtClean="0"/>
              <a:t>1.1.1. LA ADMINISTRACIÓN DE LOS DOCUMENTOS</a:t>
            </a:r>
            <a:endParaRPr lang="es-MX" sz="2000" dirty="0"/>
          </a:p>
        </p:txBody>
      </p:sp>
    </p:spTree>
  </p:cSld>
  <p:clrMapOvr>
    <a:masterClrMapping/>
  </p:clrMapOvr>
  <p:transition>
    <p:wheel/>
  </p:transition>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normAutofit/>
          </a:bodyPr>
          <a:lstStyle/>
          <a:p>
            <a:pPr fontAlgn="auto">
              <a:spcAft>
                <a:spcPts val="0"/>
              </a:spcAft>
              <a:defRPr/>
            </a:pPr>
            <a:r>
              <a:rPr lang="es-ES" sz="2200" b="1" dirty="0" smtClean="0"/>
              <a:t>1.1.2. CONCEPTOS, EQUIPO Y MOBILIARIO</a:t>
            </a:r>
            <a:r>
              <a:rPr lang="es-MX" b="1" dirty="0" smtClean="0"/>
              <a:t/>
            </a:r>
            <a:br>
              <a:rPr lang="es-MX" b="1" dirty="0" smtClean="0"/>
            </a:br>
            <a:endParaRPr lang="es-MX" dirty="0"/>
          </a:p>
        </p:txBody>
      </p:sp>
      <p:graphicFrame>
        <p:nvGraphicFramePr>
          <p:cNvPr id="1026" name="Object 3"/>
          <p:cNvGraphicFramePr>
            <a:graphicFrameLocks noChangeAspect="1"/>
          </p:cNvGraphicFramePr>
          <p:nvPr/>
        </p:nvGraphicFramePr>
        <p:xfrm>
          <a:off x="711200" y="2009775"/>
          <a:ext cx="7023100" cy="2762250"/>
        </p:xfrm>
        <a:graphic>
          <a:graphicData uri="http://schemas.openxmlformats.org/presentationml/2006/ole">
            <p:oleObj spid="_x0000_s1026" name="Documento" r:id="rId3" imgW="6142552" imgH="1508389" progId="Word.Document.12">
              <p:embed/>
            </p:oleObj>
          </a:graphicData>
        </a:graphic>
      </p:graphicFrame>
      <p:graphicFrame>
        <p:nvGraphicFramePr>
          <p:cNvPr id="1027" name="Object 4"/>
          <p:cNvGraphicFramePr>
            <a:graphicFrameLocks noChangeAspect="1"/>
          </p:cNvGraphicFramePr>
          <p:nvPr/>
        </p:nvGraphicFramePr>
        <p:xfrm>
          <a:off x="711200" y="4076700"/>
          <a:ext cx="7067550" cy="2562225"/>
        </p:xfrm>
        <a:graphic>
          <a:graphicData uri="http://schemas.openxmlformats.org/presentationml/2006/ole">
            <p:oleObj spid="_x0000_s1027" name="Documento" r:id="rId4" imgW="6142552" imgH="1413012" progId="Word.Document.12">
              <p:embed/>
            </p:oleObj>
          </a:graphicData>
        </a:graphic>
      </p:graphicFrame>
    </p:spTree>
  </p:cSld>
  <p:clrMapOvr>
    <a:masterClrMapping/>
  </p:clrMapOvr>
  <p:transition>
    <p:wheel/>
  </p:transition>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050" name="Object 2"/>
          <p:cNvGraphicFramePr>
            <a:graphicFrameLocks noChangeAspect="1"/>
          </p:cNvGraphicFramePr>
          <p:nvPr/>
        </p:nvGraphicFramePr>
        <p:xfrm>
          <a:off x="701675" y="665163"/>
          <a:ext cx="7442200" cy="5527675"/>
        </p:xfrm>
        <a:graphic>
          <a:graphicData uri="http://schemas.openxmlformats.org/presentationml/2006/ole">
            <p:oleObj spid="_x0000_s2050" name="Documento" r:id="rId3" imgW="6142552" imgH="4101551" progId="Word.Document.12">
              <p:embed/>
            </p:oleObj>
          </a:graphicData>
        </a:graphic>
      </p:graphicFrame>
    </p:spTree>
  </p:cSld>
  <p:clrMapOvr>
    <a:masterClrMapping/>
  </p:clrMapOvr>
  <p:transition>
    <p:wheel/>
  </p:transition>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074" name="Object 2"/>
          <p:cNvGraphicFramePr>
            <a:graphicFrameLocks noChangeAspect="1"/>
          </p:cNvGraphicFramePr>
          <p:nvPr/>
        </p:nvGraphicFramePr>
        <p:xfrm>
          <a:off x="457200" y="1733550"/>
          <a:ext cx="7594600" cy="4505325"/>
        </p:xfrm>
        <a:graphic>
          <a:graphicData uri="http://schemas.openxmlformats.org/presentationml/2006/ole">
            <p:oleObj spid="_x0000_s3074" name="Documento" r:id="rId3" imgW="6142552" imgH="3390006" progId="Word.Document.12">
              <p:embed/>
            </p:oleObj>
          </a:graphicData>
        </a:graphic>
      </p:graphicFrame>
    </p:spTree>
  </p:cSld>
  <p:clrMapOvr>
    <a:masterClrMapping/>
  </p:clrMapOvr>
  <p:transition>
    <p:wheel/>
  </p:transition>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098" name="Object 2"/>
          <p:cNvGraphicFramePr>
            <a:graphicFrameLocks noChangeAspect="1"/>
          </p:cNvGraphicFramePr>
          <p:nvPr/>
        </p:nvGraphicFramePr>
        <p:xfrm>
          <a:off x="457200" y="1792288"/>
          <a:ext cx="7620000" cy="4313237"/>
        </p:xfrm>
        <a:graphic>
          <a:graphicData uri="http://schemas.openxmlformats.org/presentationml/2006/ole">
            <p:oleObj spid="_x0000_s4098" name="Documento" r:id="rId3" imgW="6142552" imgH="3271955" progId="Word.Document.12">
              <p:embed/>
            </p:oleObj>
          </a:graphicData>
        </a:graphic>
      </p:graphicFrame>
    </p:spTree>
  </p:cSld>
  <p:clrMapOvr>
    <a:masterClrMapping/>
  </p:clrMapOvr>
  <p:transition>
    <p:wheel/>
  </p:transition>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122" name="Object 2"/>
          <p:cNvGraphicFramePr>
            <a:graphicFrameLocks noChangeAspect="1"/>
          </p:cNvGraphicFramePr>
          <p:nvPr/>
        </p:nvGraphicFramePr>
        <p:xfrm>
          <a:off x="277813" y="1157288"/>
          <a:ext cx="7646987" cy="4576762"/>
        </p:xfrm>
        <a:graphic>
          <a:graphicData uri="http://schemas.openxmlformats.org/presentationml/2006/ole">
            <p:oleObj spid="_x0000_s5122" name="Documento" r:id="rId3" imgW="6142552" imgH="2724530" progId="Word.Document.12">
              <p:embed/>
            </p:oleObj>
          </a:graphicData>
        </a:graphic>
      </p:graphicFrame>
    </p:spTree>
  </p:cSld>
  <p:clrMapOvr>
    <a:masterClrMapping/>
  </p:clrMapOvr>
  <p:transition>
    <p:wheel/>
  </p:transition>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146" name="Object 2"/>
          <p:cNvGraphicFramePr>
            <a:graphicFrameLocks noChangeAspect="1"/>
          </p:cNvGraphicFramePr>
          <p:nvPr/>
        </p:nvGraphicFramePr>
        <p:xfrm>
          <a:off x="219075" y="1466850"/>
          <a:ext cx="8315325" cy="4010025"/>
        </p:xfrm>
        <a:graphic>
          <a:graphicData uri="http://schemas.openxmlformats.org/presentationml/2006/ole">
            <p:oleObj spid="_x0000_s6146" name="Documento" r:id="rId3" imgW="6142552" imgH="2889009" progId="Word.Document.12">
              <p:embed/>
            </p:oleObj>
          </a:graphicData>
        </a:graphic>
      </p:graphicFrame>
    </p:spTree>
  </p:cSld>
  <p:clrMapOvr>
    <a:masterClrMapping/>
  </p:clrMapOvr>
  <p:transition>
    <p:wheel/>
  </p:transition>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7170" name="Object 2"/>
          <p:cNvGraphicFramePr>
            <a:graphicFrameLocks noChangeAspect="1"/>
          </p:cNvGraphicFramePr>
          <p:nvPr/>
        </p:nvGraphicFramePr>
        <p:xfrm>
          <a:off x="528638" y="1235075"/>
          <a:ext cx="7970837" cy="4067175"/>
        </p:xfrm>
        <a:graphic>
          <a:graphicData uri="http://schemas.openxmlformats.org/presentationml/2006/ole">
            <p:oleObj spid="_x0000_s7170" name="Documento" r:id="rId3" imgW="6142552" imgH="2638871" progId="Word.Document.12">
              <p:embed/>
            </p:oleObj>
          </a:graphicData>
        </a:graphic>
      </p:graphicFrame>
    </p:spTree>
  </p:cSld>
  <p:clrMapOvr>
    <a:masterClrMapping/>
  </p:clrMapOvr>
  <p:transition>
    <p:wheel/>
  </p:transition>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63" name="Picture 2"/>
          <p:cNvPicPr>
            <a:picLocks noGrp="1" noChangeAspect="1" noChangeArrowheads="1"/>
          </p:cNvPicPr>
          <p:nvPr>
            <p:ph idx="1"/>
          </p:nvPr>
        </p:nvPicPr>
        <p:blipFill>
          <a:blip r:embed="rId2" cstate="print"/>
          <a:stretch>
            <a:fillRect/>
          </a:stretch>
        </p:blipFill>
        <p:spPr>
          <a:xfrm>
            <a:off x="1629142" y="2810000"/>
            <a:ext cx="5885715" cy="2000000"/>
          </a:xfrm>
          <a:noFill/>
        </p:spPr>
      </p:pic>
      <p:sp>
        <p:nvSpPr>
          <p:cNvPr id="2" name="1 Título"/>
          <p:cNvSpPr>
            <a:spLocks noGrp="1"/>
          </p:cNvSpPr>
          <p:nvPr>
            <p:ph type="title"/>
          </p:nvPr>
        </p:nvSpPr>
        <p:spPr/>
        <p:txBody>
          <a:bodyPr>
            <a:normAutofit fontScale="90000"/>
          </a:bodyPr>
          <a:lstStyle/>
          <a:p>
            <a:pPr fontAlgn="auto">
              <a:spcAft>
                <a:spcPts val="0"/>
              </a:spcAft>
              <a:defRPr/>
            </a:pPr>
            <a:r>
              <a:rPr lang="es-ES_tradnl" b="1" cap="all" dirty="0" smtClean="0"/>
              <a:t>1.2. CICLO DE VIDA DE UN DOCUMENTO</a:t>
            </a:r>
            <a:endParaRPr lang="es-MX" dirty="0"/>
          </a:p>
        </p:txBody>
      </p:sp>
    </p:spTree>
  </p:cSld>
  <p:clrMapOvr>
    <a:masterClrMapping/>
  </p:clrMapOvr>
  <p:transition>
    <p:wheel/>
  </p:transition>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p:txBody>
          <a:bodyPr>
            <a:normAutofit fontScale="92500" lnSpcReduction="20000"/>
          </a:bodyPr>
          <a:lstStyle/>
          <a:p>
            <a:pPr marL="0" indent="0" fontAlgn="auto">
              <a:spcAft>
                <a:spcPts val="0"/>
              </a:spcAft>
              <a:buFont typeface="Wingdings"/>
              <a:buNone/>
              <a:defRPr/>
            </a:pPr>
            <a:r>
              <a:rPr lang="es-ES" dirty="0" smtClean="0"/>
              <a:t>Correspondencia es cualquier comunicación escrita. Ésta puede ser clasificada de acuerdo con su fuente en: recibida, enviada o interna.</a:t>
            </a:r>
            <a:endParaRPr lang="es-MX" dirty="0" smtClean="0"/>
          </a:p>
          <a:p>
            <a:pPr marL="274320" indent="-274320" fontAlgn="auto">
              <a:spcAft>
                <a:spcPts val="0"/>
              </a:spcAft>
              <a:buFont typeface="Wingdings"/>
              <a:buChar char=""/>
              <a:defRPr/>
            </a:pPr>
            <a:r>
              <a:rPr lang="es-ES" i="1" dirty="0" smtClean="0"/>
              <a:t>Correspondencia recibida</a:t>
            </a:r>
            <a:r>
              <a:rPr lang="es-ES" dirty="0" smtClean="0"/>
              <a:t> como su nombre lo indica es la recibida de organizaciones externas, como cartas, oficios, telegramas, solicitudes e informes.</a:t>
            </a:r>
            <a:endParaRPr lang="es-MX" dirty="0" smtClean="0"/>
          </a:p>
          <a:p>
            <a:pPr marL="274320" indent="-274320" fontAlgn="auto">
              <a:spcAft>
                <a:spcPts val="0"/>
              </a:spcAft>
              <a:buFont typeface="Wingdings"/>
              <a:buChar char=""/>
              <a:defRPr/>
            </a:pPr>
            <a:r>
              <a:rPr lang="es-ES" i="1" dirty="0" smtClean="0"/>
              <a:t>Correspondencia enviada </a:t>
            </a:r>
            <a:r>
              <a:rPr lang="es-ES" dirty="0" smtClean="0"/>
              <a:t>es aquella que se remite a individuos o a organizaciones externas; se acostumbra retener para los archivos por lo menos una fotocopia del original.</a:t>
            </a:r>
            <a:endParaRPr lang="es-MX" dirty="0" smtClean="0"/>
          </a:p>
          <a:p>
            <a:pPr marL="274320" indent="-274320" fontAlgn="auto">
              <a:spcAft>
                <a:spcPts val="0"/>
              </a:spcAft>
              <a:buFont typeface="Wingdings"/>
              <a:buChar char=""/>
              <a:defRPr/>
            </a:pPr>
            <a:r>
              <a:rPr lang="es-ES" i="1" dirty="0" smtClean="0"/>
              <a:t>Correspondencia interna </a:t>
            </a:r>
            <a:r>
              <a:rPr lang="es-ES" dirty="0" smtClean="0"/>
              <a:t>(interdepartamental), incluye aquella correspondencia entre departamentos de la misma organización, como: memoranda, informes, circulares, avisos.</a:t>
            </a:r>
            <a:endParaRPr lang="es-MX" dirty="0" smtClean="0"/>
          </a:p>
        </p:txBody>
      </p:sp>
      <p:sp>
        <p:nvSpPr>
          <p:cNvPr id="2" name="1 Título"/>
          <p:cNvSpPr>
            <a:spLocks noGrp="1"/>
          </p:cNvSpPr>
          <p:nvPr>
            <p:ph type="title"/>
          </p:nvPr>
        </p:nvSpPr>
        <p:spPr/>
        <p:txBody>
          <a:bodyPr/>
          <a:lstStyle/>
          <a:p>
            <a:pPr fontAlgn="auto">
              <a:spcAft>
                <a:spcPts val="0"/>
              </a:spcAft>
              <a:defRPr/>
            </a:pPr>
            <a:r>
              <a:rPr lang="es-ES_tradnl" sz="2400" b="1" cap="all" dirty="0" smtClean="0"/>
              <a:t>1.3. MANEJO DE LA CORRESPONDENCIA</a:t>
            </a:r>
            <a:endParaRPr lang="es-MX" sz="2400" dirty="0"/>
          </a:p>
        </p:txBody>
      </p:sp>
    </p:spTree>
  </p:cSld>
  <p:clrMapOvr>
    <a:masterClrMapping/>
  </p:clrMapOvr>
  <p:transition>
    <p:wheel/>
  </p:transition>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3011" name="Picture 2"/>
          <p:cNvPicPr>
            <a:picLocks noGrp="1" noChangeAspect="1" noChangeArrowheads="1"/>
          </p:cNvPicPr>
          <p:nvPr>
            <p:ph idx="1"/>
          </p:nvPr>
        </p:nvPicPr>
        <p:blipFill>
          <a:blip r:embed="rId2" cstate="print"/>
          <a:srcRect l="8214" t="29048" r="6607" b="27143"/>
          <a:stretch>
            <a:fillRect/>
          </a:stretch>
        </p:blipFill>
        <p:spPr>
          <a:xfrm>
            <a:off x="686274" y="1872344"/>
            <a:ext cx="7732287" cy="2982686"/>
          </a:xfrm>
          <a:noFill/>
        </p:spPr>
      </p:pic>
      <p:sp>
        <p:nvSpPr>
          <p:cNvPr id="2" name="1 Título"/>
          <p:cNvSpPr>
            <a:spLocks noGrp="1"/>
          </p:cNvSpPr>
          <p:nvPr>
            <p:ph type="title"/>
          </p:nvPr>
        </p:nvSpPr>
        <p:spPr/>
        <p:txBody>
          <a:bodyPr/>
          <a:lstStyle/>
          <a:p>
            <a:pPr fontAlgn="auto">
              <a:spcAft>
                <a:spcPts val="0"/>
              </a:spcAft>
              <a:defRPr/>
            </a:pPr>
            <a:r>
              <a:rPr lang="es-ES" sz="2000" b="1" dirty="0" smtClean="0"/>
              <a:t>1.3.2. RECEPCIÓN DE LA CORRESPONDENCIA</a:t>
            </a:r>
            <a:endParaRPr lang="es-MX" sz="2000" dirty="0"/>
          </a:p>
        </p:txBody>
      </p:sp>
    </p:spTree>
  </p:cSld>
  <p:clrMapOvr>
    <a:masterClrMapping/>
  </p:clrMapOvr>
  <p:transition>
    <p:wheel/>
  </p:transition>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4035" name="Picture 2"/>
          <p:cNvPicPr>
            <a:picLocks noGrp="1" noChangeAspect="1" noChangeArrowheads="1"/>
          </p:cNvPicPr>
          <p:nvPr>
            <p:ph idx="1"/>
          </p:nvPr>
        </p:nvPicPr>
        <p:blipFill>
          <a:blip r:embed="rId2" cstate="print"/>
          <a:srcRect/>
          <a:stretch>
            <a:fillRect/>
          </a:stretch>
        </p:blipFill>
        <p:spPr>
          <a:xfrm>
            <a:off x="488950" y="2114550"/>
            <a:ext cx="7804150" cy="3657600"/>
          </a:xfrm>
          <a:noFill/>
        </p:spPr>
      </p:pic>
      <p:sp>
        <p:nvSpPr>
          <p:cNvPr id="2" name="1 Título"/>
          <p:cNvSpPr>
            <a:spLocks noGrp="1"/>
          </p:cNvSpPr>
          <p:nvPr>
            <p:ph type="title"/>
          </p:nvPr>
        </p:nvSpPr>
        <p:spPr/>
        <p:txBody>
          <a:bodyPr/>
          <a:lstStyle/>
          <a:p>
            <a:pPr fontAlgn="auto">
              <a:spcAft>
                <a:spcPts val="0"/>
              </a:spcAft>
              <a:defRPr/>
            </a:pPr>
            <a:r>
              <a:rPr lang="es-ES" sz="2800" b="1" dirty="0" smtClean="0"/>
              <a:t>1.3.3. TRAYECTORIA DE UNA CARTA</a:t>
            </a:r>
            <a:endParaRPr lang="es-MX" sz="2800" dirty="0"/>
          </a:p>
        </p:txBody>
      </p:sp>
    </p:spTree>
  </p:cSld>
  <p:clrMapOvr>
    <a:masterClrMapping/>
  </p:clrMapOvr>
  <p:transition>
    <p:wheel/>
  </p:transition>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5059" name="Picture 2"/>
          <p:cNvPicPr>
            <a:picLocks noGrp="1" noChangeAspect="1" noChangeArrowheads="1"/>
          </p:cNvPicPr>
          <p:nvPr>
            <p:ph idx="1"/>
          </p:nvPr>
        </p:nvPicPr>
        <p:blipFill>
          <a:blip r:embed="rId2" cstate="print"/>
          <a:srcRect/>
          <a:stretch>
            <a:fillRect/>
          </a:stretch>
        </p:blipFill>
        <p:spPr>
          <a:xfrm>
            <a:off x="696913" y="2305050"/>
            <a:ext cx="7019925" cy="3448050"/>
          </a:xfrm>
          <a:noFill/>
        </p:spPr>
      </p:pic>
      <p:sp>
        <p:nvSpPr>
          <p:cNvPr id="2" name="1 Título"/>
          <p:cNvSpPr>
            <a:spLocks noGrp="1"/>
          </p:cNvSpPr>
          <p:nvPr>
            <p:ph type="title"/>
          </p:nvPr>
        </p:nvSpPr>
        <p:spPr/>
        <p:txBody>
          <a:bodyPr/>
          <a:lstStyle/>
          <a:p>
            <a:pPr fontAlgn="auto">
              <a:spcAft>
                <a:spcPts val="0"/>
              </a:spcAft>
              <a:defRPr/>
            </a:pPr>
            <a:r>
              <a:rPr lang="es-ES_tradnl" sz="1800" b="1" cap="all" dirty="0" smtClean="0"/>
              <a:t>1.4. CLASIFICACIÓN DE LOS SISTEMAS DE ARCHIVO</a:t>
            </a:r>
            <a:endParaRPr lang="es-MX" sz="1800" dirty="0"/>
          </a:p>
        </p:txBody>
      </p:sp>
    </p:spTree>
  </p:cSld>
  <p:clrMapOvr>
    <a:masterClrMapping/>
  </p:clrMapOvr>
  <p:transition>
    <p:wheel/>
  </p:transition>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3" name="2 Marcador de contenido"/>
          <p:cNvSpPr>
            <a:spLocks noGrp="1"/>
          </p:cNvSpPr>
          <p:nvPr>
            <p:ph idx="1"/>
          </p:nvPr>
        </p:nvSpPr>
        <p:spPr/>
        <p:txBody>
          <a:bodyPr/>
          <a:lstStyle/>
          <a:p>
            <a:r>
              <a:rPr lang="es-ES" smtClean="0"/>
              <a:t>Conocer adecuadamente el alfabeto.</a:t>
            </a:r>
            <a:endParaRPr lang="es-MX" smtClean="0"/>
          </a:p>
          <a:p>
            <a:r>
              <a:rPr lang="es-ES" smtClean="0"/>
              <a:t>Considerar que para el archivo no existen letras dobles (ch, ll, rr), éstas siempre se tomarán como consonantes sencillas seguidas de otra.</a:t>
            </a:r>
            <a:endParaRPr lang="es-MX" smtClean="0"/>
          </a:p>
          <a:p>
            <a:r>
              <a:rPr lang="es-ES" smtClean="0"/>
              <a:t>Conocer y aplicar las reglas de clasificación.</a:t>
            </a:r>
            <a:endParaRPr lang="es-MX" smtClean="0"/>
          </a:p>
        </p:txBody>
      </p:sp>
      <p:sp>
        <p:nvSpPr>
          <p:cNvPr id="2" name="1 Título"/>
          <p:cNvSpPr>
            <a:spLocks noGrp="1"/>
          </p:cNvSpPr>
          <p:nvPr>
            <p:ph type="title"/>
          </p:nvPr>
        </p:nvSpPr>
        <p:spPr/>
        <p:txBody>
          <a:bodyPr/>
          <a:lstStyle/>
          <a:p>
            <a:pPr fontAlgn="auto">
              <a:spcAft>
                <a:spcPts val="0"/>
              </a:spcAft>
              <a:defRPr/>
            </a:pPr>
            <a:r>
              <a:rPr lang="es-ES" b="1" dirty="0" smtClean="0"/>
              <a:t>1.4.1. SISTEMA ALFABÉTICO</a:t>
            </a:r>
            <a:endParaRPr lang="es-MX" dirty="0"/>
          </a:p>
        </p:txBody>
      </p:sp>
    </p:spTree>
  </p:cSld>
  <p:clrMapOvr>
    <a:masterClrMapping/>
  </p:clrMapOvr>
  <p:transition>
    <p:wheel/>
  </p:transition>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p:txBody>
          <a:bodyPr>
            <a:normAutofit/>
          </a:bodyPr>
          <a:lstStyle/>
          <a:p>
            <a:pPr marL="274320" indent="-274320" fontAlgn="auto">
              <a:spcAft>
                <a:spcPts val="0"/>
              </a:spcAft>
              <a:buFont typeface="Wingdings"/>
              <a:buNone/>
              <a:defRPr/>
            </a:pPr>
            <a:r>
              <a:rPr lang="es-ES" b="1" dirty="0" smtClean="0"/>
              <a:t>Reglas de clasificación</a:t>
            </a:r>
            <a:endParaRPr lang="es-MX" b="1" dirty="0" smtClean="0"/>
          </a:p>
          <a:p>
            <a:pPr marL="0" indent="0" fontAlgn="auto">
              <a:spcAft>
                <a:spcPts val="0"/>
              </a:spcAft>
              <a:buFont typeface="Wingdings"/>
              <a:buNone/>
              <a:defRPr/>
            </a:pPr>
            <a:r>
              <a:rPr lang="es-ES" dirty="0" smtClean="0"/>
              <a:t>1. El nombre completo de una persona consta de nombre (s) y apellidos paterno y materno. Al archivar un documento relacionado con una persona, se toma en cuenta lo siguiente:</a:t>
            </a:r>
            <a:endParaRPr lang="es-MX" dirty="0" smtClean="0"/>
          </a:p>
          <a:p>
            <a:pPr marL="0" indent="0" fontAlgn="auto">
              <a:spcAft>
                <a:spcPts val="0"/>
              </a:spcAft>
              <a:buFont typeface="Wingdings"/>
              <a:buNone/>
              <a:defRPr/>
            </a:pPr>
            <a:r>
              <a:rPr lang="es-ES" dirty="0" smtClean="0"/>
              <a:t>Primero se anota el apellido paterno, luego el materno y por último el nombre (s), antecedido de una coma.</a:t>
            </a:r>
            <a:endParaRPr lang="es-MX" dirty="0" smtClean="0"/>
          </a:p>
          <a:p>
            <a:pPr marL="274320" indent="-274320" fontAlgn="auto">
              <a:spcAft>
                <a:spcPts val="0"/>
              </a:spcAft>
              <a:buFont typeface="Wingdings"/>
              <a:buNone/>
              <a:defRPr/>
            </a:pPr>
            <a:endParaRPr lang="es-MX" dirty="0"/>
          </a:p>
        </p:txBody>
      </p:sp>
      <p:sp>
        <p:nvSpPr>
          <p:cNvPr id="2" name="1 Título"/>
          <p:cNvSpPr>
            <a:spLocks noGrp="1"/>
          </p:cNvSpPr>
          <p:nvPr>
            <p:ph type="title"/>
          </p:nvPr>
        </p:nvSpPr>
        <p:spPr/>
        <p:txBody>
          <a:bodyPr/>
          <a:lstStyle/>
          <a:p>
            <a:pPr fontAlgn="auto">
              <a:spcAft>
                <a:spcPts val="0"/>
              </a:spcAft>
              <a:defRPr/>
            </a:pPr>
            <a:endParaRPr lang="es-MX"/>
          </a:p>
        </p:txBody>
      </p:sp>
      <p:graphicFrame>
        <p:nvGraphicFramePr>
          <p:cNvPr id="8194" name="Object 2"/>
          <p:cNvGraphicFramePr>
            <a:graphicFrameLocks noChangeAspect="1"/>
          </p:cNvGraphicFramePr>
          <p:nvPr/>
        </p:nvGraphicFramePr>
        <p:xfrm>
          <a:off x="763588" y="4905375"/>
          <a:ext cx="7356475" cy="1568450"/>
        </p:xfrm>
        <a:graphic>
          <a:graphicData uri="http://schemas.openxmlformats.org/presentationml/2006/ole">
            <p:oleObj spid="_x0000_s8194" name="Documento" r:id="rId3" imgW="6142552" imgH="1310438" progId="Word.Document.12">
              <p:embed/>
            </p:oleObj>
          </a:graphicData>
        </a:graphic>
      </p:graphicFrame>
    </p:spTree>
  </p:cSld>
  <p:clrMapOvr>
    <a:masterClrMapping/>
  </p:clrMapOvr>
  <p:transition>
    <p:wheel/>
  </p:transition>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9218" name="Object 2"/>
          <p:cNvGraphicFramePr>
            <a:graphicFrameLocks noChangeAspect="1"/>
          </p:cNvGraphicFramePr>
          <p:nvPr/>
        </p:nvGraphicFramePr>
        <p:xfrm>
          <a:off x="596900" y="1400175"/>
          <a:ext cx="7599363" cy="4352925"/>
        </p:xfrm>
        <a:graphic>
          <a:graphicData uri="http://schemas.openxmlformats.org/presentationml/2006/ole">
            <p:oleObj spid="_x0000_s9218" name="Documento" r:id="rId3" imgW="6142552" imgH="2468273" progId="Word.Document.12">
              <p:embed/>
            </p:oleObj>
          </a:graphicData>
        </a:graphic>
      </p:graphicFrame>
    </p:spTree>
  </p:cSld>
  <p:clrMapOvr>
    <a:masterClrMapping/>
  </p:clrMapOvr>
  <p:transition>
    <p:wheel/>
  </p:transition>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0242" name="Object 3"/>
          <p:cNvGraphicFramePr>
            <a:graphicFrameLocks noChangeAspect="1"/>
          </p:cNvGraphicFramePr>
          <p:nvPr/>
        </p:nvGraphicFramePr>
        <p:xfrm>
          <a:off x="422275" y="1069975"/>
          <a:ext cx="7799388" cy="4143375"/>
        </p:xfrm>
        <a:graphic>
          <a:graphicData uri="http://schemas.openxmlformats.org/presentationml/2006/ole">
            <p:oleObj spid="_x0000_s10242" name="Documento" r:id="rId3" imgW="6142552" imgH="2643190" progId="Word.Document.12">
              <p:embed/>
            </p:oleObj>
          </a:graphicData>
        </a:graphic>
      </p:graphicFrame>
    </p:spTree>
  </p:cSld>
  <p:clrMapOvr>
    <a:masterClrMapping/>
  </p:clrMapOvr>
  <p:transition>
    <p:wheel/>
  </p:transition>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1266" name="Object 2"/>
          <p:cNvGraphicFramePr>
            <a:graphicFrameLocks noChangeAspect="1"/>
          </p:cNvGraphicFramePr>
          <p:nvPr/>
        </p:nvGraphicFramePr>
        <p:xfrm>
          <a:off x="471488" y="1490663"/>
          <a:ext cx="7891462" cy="3171825"/>
        </p:xfrm>
        <a:graphic>
          <a:graphicData uri="http://schemas.openxmlformats.org/presentationml/2006/ole">
            <p:oleObj spid="_x0000_s11266" name="Documento" r:id="rId3" imgW="6142552" imgH="2468273" progId="Word.Document.12">
              <p:embed/>
            </p:oleObj>
          </a:graphicData>
        </a:graphic>
      </p:graphicFrame>
    </p:spTree>
  </p:cSld>
  <p:clrMapOvr>
    <a:masterClrMapping/>
  </p:clrMapOvr>
  <p:transition>
    <p:wheel/>
  </p:transition>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2290" name="Object 2"/>
          <p:cNvGraphicFramePr>
            <a:graphicFrameLocks noChangeAspect="1"/>
          </p:cNvGraphicFramePr>
          <p:nvPr/>
        </p:nvGraphicFramePr>
        <p:xfrm>
          <a:off x="609600" y="1025525"/>
          <a:ext cx="7518400" cy="3627438"/>
        </p:xfrm>
        <a:graphic>
          <a:graphicData uri="http://schemas.openxmlformats.org/presentationml/2006/ole">
            <p:oleObj spid="_x0000_s12290" name="Documento" r:id="rId3" imgW="6304891" imgH="2963151" progId="Word.Document.12">
              <p:embed/>
            </p:oleObj>
          </a:graphicData>
        </a:graphic>
      </p:graphicFrame>
    </p:spTree>
  </p:cSld>
  <p:clrMapOvr>
    <a:masterClrMapping/>
  </p:clrMapOvr>
  <p:transition>
    <p:wheel/>
  </p:transition>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3314" name="Object 2"/>
          <p:cNvGraphicFramePr>
            <a:graphicFrameLocks noChangeAspect="1"/>
          </p:cNvGraphicFramePr>
          <p:nvPr/>
        </p:nvGraphicFramePr>
        <p:xfrm>
          <a:off x="885825" y="1200150"/>
          <a:ext cx="7389813" cy="3495675"/>
        </p:xfrm>
        <a:graphic>
          <a:graphicData uri="http://schemas.openxmlformats.org/presentationml/2006/ole">
            <p:oleObj spid="_x0000_s13314" name="Documento" r:id="rId3" imgW="6453360" imgH="2971800" progId="Word.Document.12">
              <p:embed/>
            </p:oleObj>
          </a:graphicData>
        </a:graphic>
      </p:graphicFrame>
    </p:spTree>
  </p:cSld>
  <p:clrMapOvr>
    <a:masterClrMapping/>
  </p:clrMapOvr>
  <p:transition>
    <p:wheel/>
  </p:transition>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4338" name="Object 2"/>
          <p:cNvGraphicFramePr>
            <a:graphicFrameLocks noChangeAspect="1"/>
          </p:cNvGraphicFramePr>
          <p:nvPr/>
        </p:nvGraphicFramePr>
        <p:xfrm>
          <a:off x="514350" y="1714500"/>
          <a:ext cx="7666038" cy="2860675"/>
        </p:xfrm>
        <a:graphic>
          <a:graphicData uri="http://schemas.openxmlformats.org/presentationml/2006/ole">
            <p:oleObj spid="_x0000_s14338" name="Documento" r:id="rId3" imgW="6142552" imgH="2292996" progId="Word.Document.12">
              <p:embed/>
            </p:oleObj>
          </a:graphicData>
        </a:graphic>
      </p:graphicFrame>
    </p:spTree>
  </p:cSld>
  <p:clrMapOvr>
    <a:masterClrMapping/>
  </p:clrMapOvr>
  <p:transition>
    <p:wheel/>
  </p:transition>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5362" name="Object 2"/>
          <p:cNvGraphicFramePr>
            <a:graphicFrameLocks noChangeAspect="1"/>
          </p:cNvGraphicFramePr>
          <p:nvPr/>
        </p:nvGraphicFramePr>
        <p:xfrm>
          <a:off x="241300" y="1131888"/>
          <a:ext cx="8269288" cy="3706812"/>
        </p:xfrm>
        <a:graphic>
          <a:graphicData uri="http://schemas.openxmlformats.org/presentationml/2006/ole">
            <p:oleObj spid="_x0000_s15362" name="Documento" r:id="rId3" imgW="6291720" imgH="2819160" progId="Word.Document.12">
              <p:embed/>
            </p:oleObj>
          </a:graphicData>
        </a:graphic>
      </p:graphicFrame>
    </p:spTree>
  </p:cSld>
  <p:clrMapOvr>
    <a:masterClrMapping/>
  </p:clrMapOvr>
  <p:transition>
    <p:wheel/>
  </p:transition>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6386" name="Object 2"/>
          <p:cNvGraphicFramePr>
            <a:graphicFrameLocks noChangeAspect="1"/>
          </p:cNvGraphicFramePr>
          <p:nvPr/>
        </p:nvGraphicFramePr>
        <p:xfrm>
          <a:off x="442913" y="1514475"/>
          <a:ext cx="7700962" cy="3235325"/>
        </p:xfrm>
        <a:graphic>
          <a:graphicData uri="http://schemas.openxmlformats.org/presentationml/2006/ole">
            <p:oleObj spid="_x0000_s16386" name="Documento" r:id="rId3" imgW="6291720" imgH="2643840" progId="Word.Document.12">
              <p:embed/>
            </p:oleObj>
          </a:graphicData>
        </a:graphic>
      </p:graphicFrame>
    </p:spTree>
  </p:cSld>
  <p:clrMapOvr>
    <a:masterClrMapping/>
  </p:clrMapOvr>
  <p:transition>
    <p:wheel/>
  </p:transition>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7410" name="Object 2"/>
          <p:cNvGraphicFramePr>
            <a:graphicFrameLocks noChangeAspect="1"/>
          </p:cNvGraphicFramePr>
          <p:nvPr/>
        </p:nvGraphicFramePr>
        <p:xfrm>
          <a:off x="714375" y="1266825"/>
          <a:ext cx="7323138" cy="3722688"/>
        </p:xfrm>
        <a:graphic>
          <a:graphicData uri="http://schemas.openxmlformats.org/presentationml/2006/ole">
            <p:oleObj spid="_x0000_s17410" name="Documento" r:id="rId3" imgW="6142552" imgH="3123311" progId="Word.Document.12">
              <p:embed/>
            </p:oleObj>
          </a:graphicData>
        </a:graphic>
      </p:graphicFrame>
    </p:spTree>
  </p:cSld>
  <p:clrMapOvr>
    <a:masterClrMapping/>
  </p:clrMapOvr>
  <p:transition>
    <p:wheel/>
  </p:transition>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pPr fontAlgn="auto">
              <a:spcAft>
                <a:spcPts val="0"/>
              </a:spcAft>
              <a:defRPr/>
            </a:pPr>
            <a:r>
              <a:rPr lang="es-ES" b="1" dirty="0" smtClean="0"/>
              <a:t>1.4.2. SISTEMA GEOGRÁFICO</a:t>
            </a:r>
            <a:endParaRPr lang="es-MX" dirty="0"/>
          </a:p>
        </p:txBody>
      </p:sp>
      <p:graphicFrame>
        <p:nvGraphicFramePr>
          <p:cNvPr id="18434" name="Object 2"/>
          <p:cNvGraphicFramePr>
            <a:graphicFrameLocks noChangeAspect="1"/>
          </p:cNvGraphicFramePr>
          <p:nvPr/>
        </p:nvGraphicFramePr>
        <p:xfrm>
          <a:off x="1143000" y="1676400"/>
          <a:ext cx="6107113" cy="4854575"/>
        </p:xfrm>
        <a:graphic>
          <a:graphicData uri="http://schemas.openxmlformats.org/presentationml/2006/ole">
            <p:oleObj spid="_x0000_s18434" name="Documento" r:id="rId3" imgW="5985985" imgH="4758749" progId="Word.Document.12">
              <p:embed/>
            </p:oleObj>
          </a:graphicData>
        </a:graphic>
      </p:graphicFrame>
    </p:spTree>
  </p:cSld>
  <p:clrMapOvr>
    <a:masterClrMapping/>
  </p:clrMapOvr>
  <p:transition>
    <p:wheel/>
  </p:transition>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9458" name="Object 2"/>
          <p:cNvGraphicFramePr>
            <a:graphicFrameLocks noChangeAspect="1"/>
          </p:cNvGraphicFramePr>
          <p:nvPr/>
        </p:nvGraphicFramePr>
        <p:xfrm>
          <a:off x="660400" y="822325"/>
          <a:ext cx="7375525" cy="4135438"/>
        </p:xfrm>
        <a:graphic>
          <a:graphicData uri="http://schemas.openxmlformats.org/presentationml/2006/ole">
            <p:oleObj spid="_x0000_s19458" name="Documento" r:id="rId3" imgW="6304891" imgH="3460189" progId="Word.Document.12">
              <p:embed/>
            </p:oleObj>
          </a:graphicData>
        </a:graphic>
      </p:graphicFrame>
    </p:spTree>
  </p:cSld>
  <p:clrMapOvr>
    <a:masterClrMapping/>
  </p:clrMapOvr>
  <p:transition>
    <p:wheel/>
  </p:transition>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0482" name="Object 2"/>
          <p:cNvGraphicFramePr>
            <a:graphicFrameLocks noChangeAspect="1"/>
          </p:cNvGraphicFramePr>
          <p:nvPr/>
        </p:nvGraphicFramePr>
        <p:xfrm>
          <a:off x="711200" y="606425"/>
          <a:ext cx="7475538" cy="5645150"/>
        </p:xfrm>
        <a:graphic>
          <a:graphicData uri="http://schemas.openxmlformats.org/presentationml/2006/ole">
            <p:oleObj spid="_x0000_s20482" name="Documento" r:id="rId3" imgW="6444000" imgH="5645160" progId="Word.Document.12">
              <p:embed/>
            </p:oleObj>
          </a:graphicData>
        </a:graphic>
      </p:graphicFrame>
    </p:spTree>
  </p:cSld>
  <p:clrMapOvr>
    <a:masterClrMapping/>
  </p:clrMapOvr>
  <p:transition>
    <p:wheel/>
  </p:transition>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1506" name="Object 2"/>
          <p:cNvGraphicFramePr>
            <a:graphicFrameLocks noChangeAspect="1"/>
          </p:cNvGraphicFramePr>
          <p:nvPr/>
        </p:nvGraphicFramePr>
        <p:xfrm>
          <a:off x="547688" y="461963"/>
          <a:ext cx="7762875" cy="5789612"/>
        </p:xfrm>
        <a:graphic>
          <a:graphicData uri="http://schemas.openxmlformats.org/presentationml/2006/ole">
            <p:oleObj spid="_x0000_s21506" name="Documento" r:id="rId3" imgW="6596280" imgH="5645160" progId="Word.Document.12">
              <p:embed/>
            </p:oleObj>
          </a:graphicData>
        </a:graphic>
      </p:graphicFrame>
    </p:spTree>
  </p:cSld>
  <p:clrMapOvr>
    <a:masterClrMapping/>
  </p:clrMapOvr>
  <p:transition>
    <p:wheel/>
  </p:transition>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2530" name="Object 2"/>
          <p:cNvGraphicFramePr>
            <a:graphicFrameLocks noChangeAspect="1"/>
          </p:cNvGraphicFramePr>
          <p:nvPr/>
        </p:nvGraphicFramePr>
        <p:xfrm>
          <a:off x="1038225" y="420688"/>
          <a:ext cx="6905625" cy="5680075"/>
        </p:xfrm>
        <a:graphic>
          <a:graphicData uri="http://schemas.openxmlformats.org/presentationml/2006/ole">
            <p:oleObj spid="_x0000_s22530" name="Documento" r:id="rId3" imgW="6453360" imgH="5344200" progId="Word.Document.12">
              <p:embed/>
            </p:oleObj>
          </a:graphicData>
        </a:graphic>
      </p:graphicFrame>
    </p:spTree>
  </p:cSld>
  <p:clrMapOvr>
    <a:masterClrMapping/>
  </p:clrMapOvr>
  <p:transition>
    <p:wheel/>
  </p:transition>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3554" name="Object 2"/>
          <p:cNvGraphicFramePr>
            <a:graphicFrameLocks noChangeAspect="1"/>
          </p:cNvGraphicFramePr>
          <p:nvPr/>
        </p:nvGraphicFramePr>
        <p:xfrm>
          <a:off x="819150" y="1514475"/>
          <a:ext cx="7634288" cy="2947988"/>
        </p:xfrm>
        <a:graphic>
          <a:graphicData uri="http://schemas.openxmlformats.org/presentationml/2006/ole">
            <p:oleObj spid="_x0000_s23554" name="Documento" r:id="rId3" imgW="6453360" imgH="2426760" progId="Word.Document.12">
              <p:embed/>
            </p:oleObj>
          </a:graphicData>
        </a:graphic>
      </p:graphicFrame>
      <p:sp>
        <p:nvSpPr>
          <p:cNvPr id="3" name="2 Título"/>
          <p:cNvSpPr>
            <a:spLocks noGrp="1"/>
          </p:cNvSpPr>
          <p:nvPr>
            <p:ph type="title"/>
          </p:nvPr>
        </p:nvSpPr>
        <p:spPr/>
        <p:txBody>
          <a:bodyPr>
            <a:normAutofit fontScale="90000"/>
          </a:bodyPr>
          <a:lstStyle/>
          <a:p>
            <a:pPr fontAlgn="auto">
              <a:spcAft>
                <a:spcPts val="0"/>
              </a:spcAft>
              <a:defRPr/>
            </a:pPr>
            <a:r>
              <a:rPr lang="es-ES" b="1" dirty="0" smtClean="0"/>
              <a:t>1.4.3. SISTEMA CRONOLÓGICO</a:t>
            </a:r>
            <a:r>
              <a:rPr lang="es-MX" b="1" dirty="0" smtClean="0"/>
              <a:t/>
            </a:r>
            <a:br>
              <a:rPr lang="es-MX" b="1" dirty="0" smtClean="0"/>
            </a:br>
            <a:endParaRPr lang="es-MX" dirty="0"/>
          </a:p>
        </p:txBody>
      </p:sp>
    </p:spTree>
  </p:cSld>
  <p:clrMapOvr>
    <a:masterClrMapping/>
  </p:clrMapOvr>
  <p:transition>
    <p:wheel/>
  </p:transition>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p:txBody>
          <a:bodyPr>
            <a:normAutofit/>
          </a:bodyPr>
          <a:lstStyle/>
          <a:p>
            <a:pPr marL="274320" indent="-274320" fontAlgn="auto">
              <a:spcAft>
                <a:spcPts val="0"/>
              </a:spcAft>
              <a:buFont typeface="Wingdings"/>
              <a:buChar char=""/>
              <a:defRPr/>
            </a:pPr>
            <a:r>
              <a:rPr lang="es-ES" dirty="0" smtClean="0"/>
              <a:t>Para archivar los documentos en forma lógica, se debe considerar la secuencia alfabética o la sucesión numérica. Por lo tanto, hay dos métodos para archivar:</a:t>
            </a:r>
            <a:endParaRPr lang="es-MX" dirty="0" smtClean="0"/>
          </a:p>
          <a:p>
            <a:pPr marL="274320" indent="-274320" fontAlgn="auto">
              <a:spcAft>
                <a:spcPts val="0"/>
              </a:spcAft>
              <a:buFont typeface="Wingdings"/>
              <a:buNone/>
              <a:defRPr/>
            </a:pPr>
            <a:r>
              <a:rPr lang="es-ES" dirty="0" smtClean="0"/>
              <a:t>a. Alfabético temático. No representa dificultad para archivar y se emplean las respectivas guías alfabéticas.</a:t>
            </a:r>
            <a:endParaRPr lang="es-MX" dirty="0" smtClean="0"/>
          </a:p>
          <a:p>
            <a:pPr marL="274320" indent="-274320" fontAlgn="auto">
              <a:spcAft>
                <a:spcPts val="0"/>
              </a:spcAft>
              <a:buFont typeface="Wingdings"/>
              <a:buNone/>
              <a:defRPr/>
            </a:pPr>
            <a:r>
              <a:rPr lang="es-ES" dirty="0" smtClean="0"/>
              <a:t>b. Numérico temático. Este método es práctico porque se auxilia de guías numéricas consecutivas. Algunas veces, un expediente se solicita por el asunto y no por su número, por lo tanto es necesario elaborar las respectivas cédulas de catalogación numérica.</a:t>
            </a:r>
            <a:endParaRPr lang="es-MX" dirty="0" smtClean="0"/>
          </a:p>
          <a:p>
            <a:pPr marL="274320" indent="-274320" fontAlgn="auto">
              <a:spcAft>
                <a:spcPts val="0"/>
              </a:spcAft>
              <a:buFont typeface="Wingdings"/>
              <a:buNone/>
              <a:defRPr/>
            </a:pPr>
            <a:endParaRPr lang="es-MX" dirty="0"/>
          </a:p>
        </p:txBody>
      </p:sp>
      <p:sp>
        <p:nvSpPr>
          <p:cNvPr id="2" name="1 Título"/>
          <p:cNvSpPr>
            <a:spLocks noGrp="1"/>
          </p:cNvSpPr>
          <p:nvPr>
            <p:ph type="title"/>
          </p:nvPr>
        </p:nvSpPr>
        <p:spPr/>
        <p:txBody>
          <a:bodyPr>
            <a:normAutofit fontScale="90000"/>
          </a:bodyPr>
          <a:lstStyle/>
          <a:p>
            <a:pPr fontAlgn="auto">
              <a:spcAft>
                <a:spcPts val="0"/>
              </a:spcAft>
              <a:defRPr/>
            </a:pPr>
            <a:r>
              <a:rPr lang="es-ES" b="1" dirty="0" smtClean="0"/>
              <a:t>1.4.4. SISTEMA POR ASUNTOS O TEMÁTICO</a:t>
            </a:r>
            <a:endParaRPr lang="es-MX" dirty="0"/>
          </a:p>
        </p:txBody>
      </p:sp>
    </p:spTree>
  </p:cSld>
  <p:clrMapOvr>
    <a:masterClrMapping/>
  </p:clrMapOvr>
  <p:transition>
    <p:wheel/>
  </p:transition>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p:txBody>
          <a:bodyPr>
            <a:normAutofit fontScale="92500"/>
          </a:bodyPr>
          <a:lstStyle/>
          <a:p>
            <a:pPr marL="274320" indent="-274320" fontAlgn="auto">
              <a:spcAft>
                <a:spcPts val="0"/>
              </a:spcAft>
              <a:buFont typeface="Wingdings"/>
              <a:buNone/>
              <a:defRPr/>
            </a:pPr>
            <a:r>
              <a:rPr lang="es-ES" dirty="0" smtClean="0"/>
              <a:t>Ejemplo:</a:t>
            </a:r>
            <a:endParaRPr lang="es-MX" dirty="0" smtClean="0"/>
          </a:p>
          <a:p>
            <a:pPr marL="0" indent="0" fontAlgn="auto">
              <a:spcAft>
                <a:spcPts val="0"/>
              </a:spcAft>
              <a:buFont typeface="Wingdings"/>
              <a:buNone/>
              <a:defRPr/>
            </a:pPr>
            <a:r>
              <a:rPr lang="es-ES" dirty="0" smtClean="0"/>
              <a:t>La compañía </a:t>
            </a:r>
            <a:r>
              <a:rPr lang="es-ES" dirty="0" err="1" smtClean="0"/>
              <a:t>Luva</a:t>
            </a:r>
            <a:r>
              <a:rPr lang="es-ES" dirty="0" smtClean="0"/>
              <a:t> S.A., utiliza el sistema temático para archivar sus expedientes de acuerdo con el departamento al que van dirigidos.</a:t>
            </a:r>
            <a:endParaRPr lang="es-MX" dirty="0" smtClean="0"/>
          </a:p>
          <a:p>
            <a:pPr marL="274320" indent="-274320" fontAlgn="auto">
              <a:spcAft>
                <a:spcPts val="0"/>
              </a:spcAft>
              <a:buFont typeface="Wingdings"/>
              <a:buChar char=""/>
              <a:defRPr/>
            </a:pPr>
            <a:r>
              <a:rPr lang="es-ES_tradnl" dirty="0" smtClean="0"/>
              <a:t>Departamento de ventas: trámites, clientes, reclamaciones y almacén.</a:t>
            </a:r>
            <a:endParaRPr lang="es-MX" dirty="0" smtClean="0"/>
          </a:p>
          <a:p>
            <a:pPr marL="274320" indent="-274320" fontAlgn="auto">
              <a:spcAft>
                <a:spcPts val="0"/>
              </a:spcAft>
              <a:buFont typeface="Wingdings"/>
              <a:buChar char=""/>
              <a:defRPr/>
            </a:pPr>
            <a:r>
              <a:rPr lang="es-ES_tradnl" dirty="0" smtClean="0"/>
              <a:t>Departamento de crédito y cobranzas: proveedores y reclamaciones.</a:t>
            </a:r>
            <a:endParaRPr lang="es-MX" dirty="0" smtClean="0"/>
          </a:p>
          <a:p>
            <a:pPr marL="274320" indent="-274320" fontAlgn="auto">
              <a:spcAft>
                <a:spcPts val="0"/>
              </a:spcAft>
              <a:buFont typeface="Wingdings"/>
              <a:buChar char=""/>
              <a:defRPr/>
            </a:pPr>
            <a:r>
              <a:rPr lang="es-ES_tradnl" dirty="0" smtClean="0"/>
              <a:t>Recursos humanos: nombramientos, capacitación, solicitudes y altas.</a:t>
            </a:r>
            <a:endParaRPr lang="es-MX" dirty="0" smtClean="0"/>
          </a:p>
          <a:p>
            <a:pPr marL="274320" indent="-274320" fontAlgn="auto">
              <a:spcAft>
                <a:spcPts val="0"/>
              </a:spcAft>
              <a:buFont typeface="Wingdings"/>
              <a:buChar char=""/>
              <a:defRPr/>
            </a:pPr>
            <a:r>
              <a:rPr lang="es-ES_tradnl" dirty="0" smtClean="0"/>
              <a:t>Departamento de compras: proveedores y reclamaciones.</a:t>
            </a:r>
            <a:endParaRPr lang="es-MX" dirty="0" smtClean="0"/>
          </a:p>
          <a:p>
            <a:pPr marL="274320" indent="-274320" fontAlgn="auto">
              <a:spcAft>
                <a:spcPts val="0"/>
              </a:spcAft>
              <a:buFont typeface="Wingdings"/>
              <a:buNone/>
              <a:defRPr/>
            </a:pPr>
            <a:endParaRPr lang="es-MX" dirty="0"/>
          </a:p>
        </p:txBody>
      </p:sp>
      <p:sp>
        <p:nvSpPr>
          <p:cNvPr id="2" name="1 Título"/>
          <p:cNvSpPr>
            <a:spLocks noGrp="1"/>
          </p:cNvSpPr>
          <p:nvPr>
            <p:ph type="title"/>
          </p:nvPr>
        </p:nvSpPr>
        <p:spPr/>
        <p:txBody>
          <a:bodyPr/>
          <a:lstStyle/>
          <a:p>
            <a:pPr fontAlgn="auto">
              <a:spcAft>
                <a:spcPts val="0"/>
              </a:spcAft>
              <a:defRPr/>
            </a:pPr>
            <a:endParaRPr lang="es-MX"/>
          </a:p>
        </p:txBody>
      </p:sp>
    </p:spTree>
  </p:cSld>
  <p:clrMapOvr>
    <a:masterClrMapping/>
  </p:clrMapOvr>
  <p:transition>
    <p:wheel/>
  </p:transition>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p:txBody>
          <a:bodyPr>
            <a:normAutofit/>
          </a:bodyPr>
          <a:lstStyle/>
          <a:p>
            <a:pPr marL="0" indent="0" fontAlgn="auto">
              <a:spcAft>
                <a:spcPts val="0"/>
              </a:spcAft>
              <a:buFont typeface="Wingdings"/>
              <a:buChar char=""/>
              <a:defRPr/>
            </a:pPr>
            <a:r>
              <a:rPr lang="es-ES" dirty="0" smtClean="0"/>
              <a:t>La denominación de este sistema es porque se destina, en orden progresivo, un número para cada expediente. Este número puede ser asignado por la secretaria o estar marcado en el documento, como el número de folio de una factura pedido, cotización, póliza, etcétera. Al archivar, se utilizan guías para separar los expedientes.</a:t>
            </a:r>
            <a:endParaRPr lang="es-MX" dirty="0" smtClean="0"/>
          </a:p>
          <a:p>
            <a:pPr marL="274320" indent="-274320" fontAlgn="auto">
              <a:spcAft>
                <a:spcPts val="0"/>
              </a:spcAft>
              <a:buFont typeface="Wingdings"/>
              <a:buNone/>
              <a:defRPr/>
            </a:pPr>
            <a:endParaRPr lang="es-MX" dirty="0"/>
          </a:p>
        </p:txBody>
      </p:sp>
      <p:sp>
        <p:nvSpPr>
          <p:cNvPr id="2" name="1 Título"/>
          <p:cNvSpPr>
            <a:spLocks noGrp="1"/>
          </p:cNvSpPr>
          <p:nvPr>
            <p:ph type="title"/>
          </p:nvPr>
        </p:nvSpPr>
        <p:spPr/>
        <p:txBody>
          <a:bodyPr/>
          <a:lstStyle/>
          <a:p>
            <a:pPr fontAlgn="auto">
              <a:spcAft>
                <a:spcPts val="0"/>
              </a:spcAft>
              <a:defRPr/>
            </a:pPr>
            <a:r>
              <a:rPr lang="es-ES" b="1" dirty="0" smtClean="0"/>
              <a:t>1.4.5. SISTEMA NUMÉRICO</a:t>
            </a:r>
            <a:endParaRPr lang="es-MX" dirty="0"/>
          </a:p>
        </p:txBody>
      </p:sp>
    </p:spTree>
  </p:cSld>
  <p:clrMapOvr>
    <a:masterClrMapping/>
  </p:clrMapOvr>
  <p:transition>
    <p:wheel/>
  </p:transition>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p:txBody>
          <a:bodyPr>
            <a:normAutofit lnSpcReduction="10000"/>
          </a:bodyPr>
          <a:lstStyle/>
          <a:p>
            <a:pPr marL="274320" indent="-274320" fontAlgn="auto">
              <a:spcAft>
                <a:spcPts val="0"/>
              </a:spcAft>
              <a:buFont typeface="Wingdings"/>
              <a:buChar char=""/>
              <a:defRPr/>
            </a:pPr>
            <a:r>
              <a:rPr lang="es-ES" b="1" dirty="0" smtClean="0"/>
              <a:t>Control de expedientes</a:t>
            </a:r>
            <a:endParaRPr lang="es-MX" dirty="0" smtClean="0"/>
          </a:p>
          <a:p>
            <a:pPr marL="0" indent="0" fontAlgn="auto">
              <a:spcAft>
                <a:spcPts val="0"/>
              </a:spcAft>
              <a:buFont typeface="Wingdings"/>
              <a:buNone/>
              <a:defRPr/>
            </a:pPr>
            <a:r>
              <a:rPr lang="es-ES" dirty="0" smtClean="0"/>
              <a:t>Para llevar un control exacto de los expedientes es necesario conocer algunos elementos que nos ayudarán a localizarlos con mayor rapidez y también a decidir su destrucción al término de uso legal.</a:t>
            </a:r>
            <a:endParaRPr lang="es-MX" dirty="0" smtClean="0"/>
          </a:p>
          <a:p>
            <a:pPr marL="0" indent="0" fontAlgn="auto">
              <a:spcAft>
                <a:spcPts val="0"/>
              </a:spcAft>
              <a:buFont typeface="Wingdings"/>
              <a:buNone/>
              <a:tabLst>
                <a:tab pos="0" algn="l"/>
              </a:tabLst>
              <a:defRPr/>
            </a:pPr>
            <a:r>
              <a:rPr lang="es-ES" dirty="0" smtClean="0"/>
              <a:t>Para controlar adecuadamente el archivo, es necesario conocer diversas formas para archivar, mismas que ayudarán a la secretaria a elegir bajo qué designación se archivarán los documentos, controlar la entrada y salida de expedientes y determinar cuando un documento ha llegado a su término legal.</a:t>
            </a:r>
            <a:endParaRPr lang="es-MX" dirty="0" smtClean="0"/>
          </a:p>
          <a:p>
            <a:pPr marL="274320" indent="-274320" fontAlgn="auto">
              <a:spcAft>
                <a:spcPts val="0"/>
              </a:spcAft>
              <a:buFont typeface="Wingdings"/>
              <a:buChar char=""/>
              <a:defRPr/>
            </a:pPr>
            <a:endParaRPr lang="es-MX" dirty="0"/>
          </a:p>
        </p:txBody>
      </p:sp>
      <p:sp>
        <p:nvSpPr>
          <p:cNvPr id="2" name="1 Título"/>
          <p:cNvSpPr>
            <a:spLocks noGrp="1"/>
          </p:cNvSpPr>
          <p:nvPr>
            <p:ph type="title"/>
          </p:nvPr>
        </p:nvSpPr>
        <p:spPr/>
        <p:txBody>
          <a:bodyPr>
            <a:normAutofit fontScale="90000"/>
          </a:bodyPr>
          <a:lstStyle/>
          <a:p>
            <a:pPr fontAlgn="auto">
              <a:spcAft>
                <a:spcPts val="0"/>
              </a:spcAft>
              <a:defRPr/>
            </a:pPr>
            <a:r>
              <a:rPr lang="es-ES" b="1" dirty="0" smtClean="0"/>
              <a:t>1.4.6. RECOMENDACIONES GENERALES</a:t>
            </a:r>
            <a:endParaRPr lang="es-MX" dirty="0"/>
          </a:p>
        </p:txBody>
      </p:sp>
    </p:spTree>
  </p:cSld>
  <p:clrMapOvr>
    <a:masterClrMapping/>
  </p:clrMapOvr>
  <p:transition>
    <p:wheel/>
  </p:transition>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p:txBody>
          <a:bodyPr>
            <a:normAutofit/>
          </a:bodyPr>
          <a:lstStyle/>
          <a:p>
            <a:pPr marL="274320" indent="-274320" fontAlgn="auto">
              <a:spcAft>
                <a:spcPts val="0"/>
              </a:spcAft>
              <a:buFont typeface="Wingdings"/>
              <a:buChar char=""/>
              <a:defRPr/>
            </a:pPr>
            <a:r>
              <a:rPr lang="es-ES" b="1" dirty="0" smtClean="0"/>
              <a:t>Legajos</a:t>
            </a:r>
            <a:endParaRPr lang="es-MX" b="1" dirty="0" smtClean="0"/>
          </a:p>
          <a:p>
            <a:pPr marL="0" indent="0" fontAlgn="auto">
              <a:spcAft>
                <a:spcPts val="0"/>
              </a:spcAft>
              <a:buFont typeface="Wingdings"/>
              <a:buNone/>
              <a:defRPr/>
            </a:pPr>
            <a:r>
              <a:rPr lang="es-ES" dirty="0" smtClean="0"/>
              <a:t>Es conveniente que los expedientes tengan un determinado grosor, cuando alguno de ellos contenga demasiados documentos es necesario elaborar un legajo, para evitar que se maltraten. El legajo es una de las partes en que se divide un expediente, un ejemplo de ellos son los tomos de una enciclopedia.</a:t>
            </a:r>
            <a:endParaRPr lang="es-MX" dirty="0" smtClean="0"/>
          </a:p>
          <a:p>
            <a:pPr marL="274320" indent="-274320" fontAlgn="auto">
              <a:spcAft>
                <a:spcPts val="0"/>
              </a:spcAft>
              <a:buFont typeface="Wingdings"/>
              <a:buChar char=""/>
              <a:defRPr/>
            </a:pPr>
            <a:endParaRPr lang="es-MX" dirty="0"/>
          </a:p>
        </p:txBody>
      </p:sp>
      <p:sp>
        <p:nvSpPr>
          <p:cNvPr id="2" name="1 Título"/>
          <p:cNvSpPr>
            <a:spLocks noGrp="1"/>
          </p:cNvSpPr>
          <p:nvPr>
            <p:ph type="title"/>
          </p:nvPr>
        </p:nvSpPr>
        <p:spPr/>
        <p:txBody>
          <a:bodyPr/>
          <a:lstStyle/>
          <a:p>
            <a:pPr fontAlgn="auto">
              <a:spcAft>
                <a:spcPts val="0"/>
              </a:spcAft>
              <a:defRPr/>
            </a:pPr>
            <a:endParaRPr lang="es-MX"/>
          </a:p>
        </p:txBody>
      </p:sp>
      <p:pic>
        <p:nvPicPr>
          <p:cNvPr id="51204" name="Picture 2" descr="BS00653_"/>
          <p:cNvPicPr>
            <a:picLocks noChangeAspect="1" noChangeArrowheads="1"/>
          </p:cNvPicPr>
          <p:nvPr/>
        </p:nvPicPr>
        <p:blipFill>
          <a:blip r:embed="rId2" cstate="print"/>
          <a:srcRect/>
          <a:stretch>
            <a:fillRect/>
          </a:stretch>
        </p:blipFill>
        <p:spPr bwMode="auto">
          <a:xfrm>
            <a:off x="4230688" y="4714875"/>
            <a:ext cx="1360487" cy="1360488"/>
          </a:xfrm>
          <a:prstGeom prst="rect">
            <a:avLst/>
          </a:prstGeom>
          <a:noFill/>
          <a:ln w="9525">
            <a:noFill/>
            <a:miter lim="800000"/>
            <a:headEnd/>
            <a:tailEnd/>
          </a:ln>
        </p:spPr>
      </p:pic>
    </p:spTree>
  </p:cSld>
  <p:clrMapOvr>
    <a:masterClrMapping/>
  </p:clrMapOvr>
  <p:transition>
    <p:wheel/>
  </p:transition>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p:txBody>
          <a:bodyPr>
            <a:normAutofit/>
          </a:bodyPr>
          <a:lstStyle/>
          <a:p>
            <a:pPr marL="274320" indent="-274320" fontAlgn="auto">
              <a:spcAft>
                <a:spcPts val="0"/>
              </a:spcAft>
              <a:buFont typeface="Wingdings"/>
              <a:buChar char=""/>
              <a:defRPr/>
            </a:pPr>
            <a:r>
              <a:rPr lang="es-ES" b="1" dirty="0" smtClean="0"/>
              <a:t>Referencia cruzada</a:t>
            </a:r>
            <a:endParaRPr lang="es-MX" b="1" dirty="0" smtClean="0"/>
          </a:p>
          <a:p>
            <a:pPr marL="0" indent="0" fontAlgn="auto">
              <a:spcAft>
                <a:spcPts val="0"/>
              </a:spcAft>
              <a:buFont typeface="Wingdings"/>
              <a:buNone/>
              <a:defRPr/>
            </a:pPr>
            <a:r>
              <a:rPr lang="es-ES" dirty="0" smtClean="0"/>
              <a:t>Si al codificar la correspondencia, un documento se puede archivar en más de una designación, se elabora una referencia cruzada, se elige el tema de mayor jerarquía para archivarlo y se hace una referencia para el otro asunto, así el documento se localizará en cualquiera de las dos designaciones.</a:t>
            </a:r>
            <a:endParaRPr lang="es-MX" dirty="0" smtClean="0"/>
          </a:p>
          <a:p>
            <a:pPr marL="274320" indent="-274320" fontAlgn="auto">
              <a:spcAft>
                <a:spcPts val="0"/>
              </a:spcAft>
              <a:buFont typeface="Wingdings"/>
              <a:buChar char=""/>
              <a:defRPr/>
            </a:pPr>
            <a:endParaRPr lang="es-MX" dirty="0"/>
          </a:p>
        </p:txBody>
      </p:sp>
      <p:sp>
        <p:nvSpPr>
          <p:cNvPr id="4" name="3 Título"/>
          <p:cNvSpPr>
            <a:spLocks noGrp="1"/>
          </p:cNvSpPr>
          <p:nvPr>
            <p:ph type="title"/>
          </p:nvPr>
        </p:nvSpPr>
        <p:spPr/>
        <p:txBody>
          <a:bodyPr/>
          <a:lstStyle/>
          <a:p>
            <a:pPr fontAlgn="auto">
              <a:spcAft>
                <a:spcPts val="0"/>
              </a:spcAft>
              <a:defRPr/>
            </a:pPr>
            <a:endParaRPr lang="es-MX"/>
          </a:p>
        </p:txBody>
      </p:sp>
    </p:spTree>
  </p:cSld>
  <p:clrMapOvr>
    <a:masterClrMapping/>
  </p:clrMapOvr>
  <p:transition>
    <p:wheel/>
  </p:transition>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4578" name="Object 2"/>
          <p:cNvGraphicFramePr>
            <a:graphicFrameLocks noChangeAspect="1"/>
          </p:cNvGraphicFramePr>
          <p:nvPr/>
        </p:nvGraphicFramePr>
        <p:xfrm>
          <a:off x="142875" y="941388"/>
          <a:ext cx="8324850" cy="4318000"/>
        </p:xfrm>
        <a:graphic>
          <a:graphicData uri="http://schemas.openxmlformats.org/presentationml/2006/ole">
            <p:oleObj spid="_x0000_s24578" name="Documento" r:id="rId3" imgW="6269400" imgH="3250800" progId="Word.Document.12">
              <p:embed/>
            </p:oleObj>
          </a:graphicData>
        </a:graphic>
      </p:graphicFrame>
    </p:spTree>
  </p:cSld>
  <p:clrMapOvr>
    <a:masterClrMapping/>
  </p:clrMapOvr>
  <p:transition>
    <p:wheel/>
  </p:transition>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5602" name="Object 2"/>
          <p:cNvGraphicFramePr>
            <a:graphicFrameLocks noChangeAspect="1"/>
          </p:cNvGraphicFramePr>
          <p:nvPr/>
        </p:nvGraphicFramePr>
        <p:xfrm>
          <a:off x="892175" y="196850"/>
          <a:ext cx="7134225" cy="6262688"/>
        </p:xfrm>
        <a:graphic>
          <a:graphicData uri="http://schemas.openxmlformats.org/presentationml/2006/ole">
            <p:oleObj spid="_x0000_s25602" name="Documento" r:id="rId3" imgW="6269400" imgH="5504040" progId="Word.Document.12">
              <p:embed/>
            </p:oleObj>
          </a:graphicData>
        </a:graphic>
      </p:graphicFrame>
    </p:spTree>
  </p:cSld>
  <p:clrMapOvr>
    <a:masterClrMapping/>
  </p:clrMapOvr>
  <p:transition>
    <p:wheel/>
  </p:transition>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pPr fontAlgn="auto">
              <a:spcAft>
                <a:spcPts val="0"/>
              </a:spcAft>
              <a:defRPr/>
            </a:pPr>
            <a:r>
              <a:rPr lang="es-ES" b="1" dirty="0" smtClean="0"/>
              <a:t>Tarjeta de fuera</a:t>
            </a:r>
            <a:endParaRPr lang="es-MX" dirty="0"/>
          </a:p>
        </p:txBody>
      </p:sp>
      <p:graphicFrame>
        <p:nvGraphicFramePr>
          <p:cNvPr id="26626" name="Object 2"/>
          <p:cNvGraphicFramePr>
            <a:graphicFrameLocks noChangeAspect="1"/>
          </p:cNvGraphicFramePr>
          <p:nvPr/>
        </p:nvGraphicFramePr>
        <p:xfrm>
          <a:off x="811213" y="1619250"/>
          <a:ext cx="7197725" cy="4581525"/>
        </p:xfrm>
        <a:graphic>
          <a:graphicData uri="http://schemas.openxmlformats.org/presentationml/2006/ole">
            <p:oleObj spid="_x0000_s26626" name="Documento" r:id="rId3" imgW="6285240" imgH="3998880" progId="Word.Document.12">
              <p:embed/>
            </p:oleObj>
          </a:graphicData>
        </a:graphic>
      </p:graphicFrame>
    </p:spTree>
  </p:cSld>
  <p:clrMapOvr>
    <a:masterClrMapping/>
  </p:clrMapOvr>
  <p:transition>
    <p:wheel/>
  </p:transition>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51" name="2 Marcador de contenido"/>
          <p:cNvSpPr>
            <a:spLocks noGrp="1"/>
          </p:cNvSpPr>
          <p:nvPr>
            <p:ph idx="1"/>
          </p:nvPr>
        </p:nvSpPr>
        <p:spPr/>
        <p:txBody>
          <a:bodyPr/>
          <a:lstStyle/>
          <a:p>
            <a:pPr marL="0" indent="0"/>
            <a:r>
              <a:rPr lang="es-ES" smtClean="0"/>
              <a:t>La secretaria debe conocer cuándo concluye la importancia de un documento y transferirlo al archivo muerto o inactivo, para este tipo de archivo, se usan gavetas de cartón. Generalmente, estas cajas se colocan en estantes, cada caja debe contener sus respectivas guías y, por fuera, las etiquetas que indican lo que contiene, por si es necesaria su localización posterior. La transferencia es importante ya que proporciona espacio para expedientes nuevos.</a:t>
            </a:r>
            <a:endParaRPr lang="es-MX" smtClean="0"/>
          </a:p>
          <a:p>
            <a:pPr marL="0" indent="0">
              <a:buFont typeface="Wingdings" pitchFamily="2" charset="2"/>
              <a:buNone/>
            </a:pPr>
            <a:endParaRPr lang="es-MX" smtClean="0"/>
          </a:p>
        </p:txBody>
      </p:sp>
      <p:sp>
        <p:nvSpPr>
          <p:cNvPr id="2" name="1 Título"/>
          <p:cNvSpPr>
            <a:spLocks noGrp="1"/>
          </p:cNvSpPr>
          <p:nvPr>
            <p:ph type="title"/>
          </p:nvPr>
        </p:nvSpPr>
        <p:spPr/>
        <p:txBody>
          <a:bodyPr/>
          <a:lstStyle/>
          <a:p>
            <a:pPr fontAlgn="auto">
              <a:spcAft>
                <a:spcPts val="0"/>
              </a:spcAft>
              <a:defRPr/>
            </a:pPr>
            <a:r>
              <a:rPr lang="es-ES" b="1" dirty="0" smtClean="0"/>
              <a:t>Destrucción de documentos</a:t>
            </a:r>
            <a:endParaRPr lang="es-MX" dirty="0"/>
          </a:p>
        </p:txBody>
      </p:sp>
    </p:spTree>
  </p:cSld>
  <p:clrMapOvr>
    <a:masterClrMapping/>
  </p:clrMapOvr>
  <p:transition>
    <p:wheel/>
  </p:transition>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p:txBody>
          <a:bodyPr>
            <a:normAutofit fontScale="85000" lnSpcReduction="20000"/>
          </a:bodyPr>
          <a:lstStyle/>
          <a:p>
            <a:pPr marL="274320" indent="-274320" fontAlgn="auto">
              <a:spcAft>
                <a:spcPts val="0"/>
              </a:spcAft>
              <a:buFont typeface="Wingdings"/>
              <a:buNone/>
              <a:defRPr/>
            </a:pPr>
            <a:r>
              <a:rPr lang="es-ES" dirty="0" smtClean="0"/>
              <a:t>Los consejos más prácticos para el archivo son:</a:t>
            </a:r>
            <a:endParaRPr lang="es-MX" dirty="0" smtClean="0"/>
          </a:p>
          <a:p>
            <a:pPr marL="640080" lvl="1" indent="-274320" fontAlgn="auto">
              <a:spcAft>
                <a:spcPts val="0"/>
              </a:spcAft>
              <a:buFont typeface="Wingdings 2"/>
              <a:buChar char=""/>
              <a:defRPr/>
            </a:pPr>
            <a:r>
              <a:rPr lang="es-ES" sz="2400" dirty="0" smtClean="0"/>
              <a:t>No deje para otro día lo que deba archivar, sino que procure hacerlo diariamente a una hora determinada.</a:t>
            </a:r>
            <a:endParaRPr lang="es-MX" sz="2400" dirty="0" smtClean="0"/>
          </a:p>
          <a:p>
            <a:pPr marL="640080" lvl="1" indent="-274320" fontAlgn="auto">
              <a:spcAft>
                <a:spcPts val="0"/>
              </a:spcAft>
              <a:buFont typeface="Wingdings 2"/>
              <a:buChar char=""/>
              <a:defRPr/>
            </a:pPr>
            <a:r>
              <a:rPr lang="es-ES" sz="2400" dirty="0" smtClean="0"/>
              <a:t>Use carpetas de colores detrás de las guías.</a:t>
            </a:r>
            <a:endParaRPr lang="es-MX" sz="2400" dirty="0" smtClean="0"/>
          </a:p>
          <a:p>
            <a:pPr marL="640080" lvl="1" indent="-274320" fontAlgn="auto">
              <a:spcAft>
                <a:spcPts val="0"/>
              </a:spcAft>
              <a:buFont typeface="Wingdings 2"/>
              <a:buChar char=""/>
              <a:defRPr/>
            </a:pPr>
            <a:r>
              <a:rPr lang="es-ES" sz="2400" dirty="0" smtClean="0"/>
              <a:t>Archive siempre detrás de las guías.</a:t>
            </a:r>
            <a:endParaRPr lang="es-MX" sz="2400" dirty="0" smtClean="0"/>
          </a:p>
          <a:p>
            <a:pPr marL="640080" lvl="1" indent="-274320" fontAlgn="auto">
              <a:spcAft>
                <a:spcPts val="0"/>
              </a:spcAft>
              <a:buFont typeface="Wingdings 2"/>
              <a:buChar char=""/>
              <a:defRPr/>
            </a:pPr>
            <a:r>
              <a:rPr lang="es-ES" sz="2400" dirty="0" smtClean="0"/>
              <a:t>Rotule las carpetas para indicar el asunto que contiene; si está escrito a máquina, protéjalo con cinta o mica.</a:t>
            </a:r>
            <a:endParaRPr lang="es-MX" sz="2400" dirty="0" smtClean="0"/>
          </a:p>
          <a:p>
            <a:pPr marL="640080" lvl="1" indent="-274320" fontAlgn="auto">
              <a:spcAft>
                <a:spcPts val="0"/>
              </a:spcAft>
              <a:buFont typeface="Wingdings 2"/>
              <a:buChar char=""/>
              <a:defRPr/>
            </a:pPr>
            <a:r>
              <a:rPr lang="es-ES" sz="2400" dirty="0" smtClean="0"/>
              <a:t>No utilice nunca sujetadores (clips).</a:t>
            </a:r>
            <a:endParaRPr lang="es-MX" sz="2400" dirty="0" smtClean="0"/>
          </a:p>
          <a:p>
            <a:pPr marL="640080" lvl="1" indent="-274320" fontAlgn="auto">
              <a:spcAft>
                <a:spcPts val="0"/>
              </a:spcAft>
              <a:buFont typeface="Wingdings 2"/>
              <a:buChar char=""/>
              <a:defRPr/>
            </a:pPr>
            <a:r>
              <a:rPr lang="es-ES" sz="2400" dirty="0" smtClean="0"/>
              <a:t>Evite la acumulación de expedientes en una gaveta, pues los documentos se maltratan.</a:t>
            </a:r>
            <a:endParaRPr lang="es-MX" sz="2400" dirty="0" smtClean="0"/>
          </a:p>
          <a:p>
            <a:pPr marL="640080" lvl="1" indent="-274320" fontAlgn="auto">
              <a:spcAft>
                <a:spcPts val="0"/>
              </a:spcAft>
              <a:buFont typeface="Wingdings 2"/>
              <a:buChar char=""/>
              <a:defRPr/>
            </a:pPr>
            <a:r>
              <a:rPr lang="es-ES" sz="2400" dirty="0" smtClean="0"/>
              <a:t>Archive en la última gaveta los expedientes que no se consulten con regularidad.</a:t>
            </a:r>
            <a:endParaRPr lang="es-MX" sz="2400" dirty="0" smtClean="0"/>
          </a:p>
          <a:p>
            <a:pPr marL="640080" lvl="1" indent="-274320" fontAlgn="auto">
              <a:spcAft>
                <a:spcPts val="0"/>
              </a:spcAft>
              <a:buFont typeface="Wingdings 2"/>
              <a:buChar char=""/>
              <a:defRPr/>
            </a:pPr>
            <a:r>
              <a:rPr lang="es-ES" sz="2400" dirty="0" smtClean="0"/>
              <a:t>Deje espacio especial para los expedientes confidenciales; de preferencia colóquelos en una gaveta cerrada con llave.</a:t>
            </a:r>
            <a:endParaRPr lang="es-MX" sz="2400" dirty="0" smtClean="0"/>
          </a:p>
          <a:p>
            <a:pPr marL="640080" lvl="1" indent="-274320" fontAlgn="auto">
              <a:spcAft>
                <a:spcPts val="0"/>
              </a:spcAft>
              <a:buFont typeface="Wingdings 2"/>
              <a:buChar char=""/>
              <a:defRPr/>
            </a:pPr>
            <a:r>
              <a:rPr lang="es-ES" sz="2400" dirty="0" smtClean="0"/>
              <a:t>No abra más de una gaveta al mismo tiempo y evite accidentes.</a:t>
            </a:r>
            <a:endParaRPr lang="es-MX" sz="2400" dirty="0" smtClean="0"/>
          </a:p>
          <a:p>
            <a:pPr marL="274320" indent="-274320" fontAlgn="auto">
              <a:spcAft>
                <a:spcPts val="0"/>
              </a:spcAft>
              <a:buFont typeface="Wingdings"/>
              <a:buChar char=""/>
              <a:defRPr/>
            </a:pPr>
            <a:endParaRPr lang="es-MX" dirty="0"/>
          </a:p>
        </p:txBody>
      </p:sp>
      <p:sp>
        <p:nvSpPr>
          <p:cNvPr id="2" name="1 Título"/>
          <p:cNvSpPr>
            <a:spLocks noGrp="1"/>
          </p:cNvSpPr>
          <p:nvPr>
            <p:ph type="title"/>
          </p:nvPr>
        </p:nvSpPr>
        <p:spPr/>
        <p:txBody>
          <a:bodyPr>
            <a:normAutofit fontScale="90000"/>
          </a:bodyPr>
          <a:lstStyle/>
          <a:p>
            <a:pPr fontAlgn="auto">
              <a:spcAft>
                <a:spcPts val="0"/>
              </a:spcAft>
              <a:defRPr/>
            </a:pPr>
            <a:r>
              <a:rPr lang="es-ES" b="1" dirty="0" smtClean="0"/>
              <a:t>Consejos prácticos para el archivo</a:t>
            </a:r>
            <a:r>
              <a:rPr lang="es-MX" b="1" dirty="0" smtClean="0"/>
              <a:t/>
            </a:r>
            <a:br>
              <a:rPr lang="es-MX" b="1" dirty="0" smtClean="0"/>
            </a:br>
            <a:endParaRPr lang="es-MX" dirty="0"/>
          </a:p>
        </p:txBody>
      </p:sp>
    </p:spTree>
  </p:cSld>
  <p:clrMapOvr>
    <a:masterClrMapping/>
  </p:clrMapOvr>
  <p:transition>
    <p:wheel/>
  </p:transition>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pPr fontAlgn="auto">
              <a:spcAft>
                <a:spcPts val="0"/>
              </a:spcAft>
              <a:defRPr/>
            </a:pPr>
            <a:r>
              <a:rPr lang="es-ES" b="1" dirty="0" smtClean="0"/>
              <a:t>Cédulas de catalogación</a:t>
            </a:r>
            <a:endParaRPr lang="es-MX" dirty="0"/>
          </a:p>
        </p:txBody>
      </p:sp>
      <p:graphicFrame>
        <p:nvGraphicFramePr>
          <p:cNvPr id="27650" name="Object 2"/>
          <p:cNvGraphicFramePr>
            <a:graphicFrameLocks noChangeAspect="1"/>
          </p:cNvGraphicFramePr>
          <p:nvPr/>
        </p:nvGraphicFramePr>
        <p:xfrm>
          <a:off x="457200" y="1990725"/>
          <a:ext cx="7972425" cy="3281363"/>
        </p:xfrm>
        <a:graphic>
          <a:graphicData uri="http://schemas.openxmlformats.org/presentationml/2006/ole">
            <p:oleObj spid="_x0000_s27650" name="Documento" r:id="rId3" imgW="6129926" imgH="1795238" progId="Word.Document.12">
              <p:embed/>
            </p:oleObj>
          </a:graphicData>
        </a:graphic>
      </p:graphicFrame>
    </p:spTree>
  </p:cSld>
  <p:clrMapOvr>
    <a:masterClrMapping/>
  </p:clrMapOvr>
  <p:transition>
    <p:wheel/>
  </p:transition>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5299" name="Picture 2"/>
          <p:cNvPicPr>
            <a:picLocks noChangeAspect="1" noChangeArrowheads="1"/>
          </p:cNvPicPr>
          <p:nvPr/>
        </p:nvPicPr>
        <p:blipFill>
          <a:blip r:embed="rId2" cstate="print"/>
          <a:srcRect/>
          <a:stretch>
            <a:fillRect/>
          </a:stretch>
        </p:blipFill>
        <p:spPr bwMode="auto">
          <a:xfrm>
            <a:off x="1400175" y="1849438"/>
            <a:ext cx="5124450" cy="3536950"/>
          </a:xfrm>
          <a:prstGeom prst="rect">
            <a:avLst/>
          </a:prstGeom>
          <a:noFill/>
          <a:ln w="9525">
            <a:noFill/>
            <a:miter lim="800000"/>
            <a:headEnd/>
            <a:tailEnd/>
          </a:ln>
        </p:spPr>
      </p:pic>
    </p:spTree>
  </p:cSld>
  <p:clrMapOvr>
    <a:masterClrMapping/>
  </p:clrMapOvr>
  <p:transition>
    <p:wheel/>
  </p:transition>
</p:sld>
</file>

<file path=ppt/theme/_rels/them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image" Target="../media/image1.jpeg"/></Relationships>
</file>

<file path=ppt/theme/theme1.xml><?xml version="1.0" encoding="utf-8"?>
<a:theme xmlns:a="http://schemas.openxmlformats.org/drawingml/2006/main" name="Papel">
  <a:themeElements>
    <a:clrScheme name="Papel">
      <a:dk1>
        <a:sysClr val="windowText" lastClr="000000"/>
      </a:dk1>
      <a:lt1>
        <a:sysClr val="window" lastClr="FFFFFF"/>
      </a:lt1>
      <a:dk2>
        <a:srgbClr val="444D26"/>
      </a:dk2>
      <a:lt2>
        <a:srgbClr val="FEFAC9"/>
      </a:lt2>
      <a:accent1>
        <a:srgbClr val="A5B592"/>
      </a:accent1>
      <a:accent2>
        <a:srgbClr val="F3A447"/>
      </a:accent2>
      <a:accent3>
        <a:srgbClr val="E7BC29"/>
      </a:accent3>
      <a:accent4>
        <a:srgbClr val="D092A7"/>
      </a:accent4>
      <a:accent5>
        <a:srgbClr val="9C85C0"/>
      </a:accent5>
      <a:accent6>
        <a:srgbClr val="809EC2"/>
      </a:accent6>
      <a:hlink>
        <a:srgbClr val="8E58B6"/>
      </a:hlink>
      <a:folHlink>
        <a:srgbClr val="7F6F6F"/>
      </a:folHlink>
    </a:clrScheme>
    <a:fontScheme name="Papel">
      <a:majorFont>
        <a:latin typeface="Constantia"/>
        <a:ea typeface=""/>
        <a:cs typeface=""/>
        <a:font script="Jpan" typeface="HG明朝E"/>
        <a:font script="Hang" typeface="궁서"/>
        <a:font script="Hans" typeface="华文新魏"/>
        <a:font script="Hant" typeface="標楷體"/>
        <a:font script="Arab" typeface="Times New Roman"/>
        <a:font script="Hebr" typeface="Times New Roman"/>
        <a:font script="Thai" typeface="Browall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onstantia"/>
        <a:ea typeface=""/>
        <a:cs typeface=""/>
        <a:font script="Jpan" typeface="HG明朝E"/>
        <a:font script="Hang" typeface="궁서"/>
        <a:font script="Hans" typeface="华文新魏"/>
        <a:font script="Hant" typeface="標楷體"/>
        <a:font script="Arab" typeface="Times New Roman"/>
        <a:font script="Hebr" typeface="Times New Roman"/>
        <a:font script="Thai" typeface="Browall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Papel">
      <a:fillStyleLst>
        <a:solidFill>
          <a:schemeClr val="phClr"/>
        </a:solidFill>
        <a:blipFill>
          <a:blip xmlns:r="http://schemas.openxmlformats.org/officeDocument/2006/relationships" r:embed="rId1">
            <a:duotone>
              <a:schemeClr val="phClr">
                <a:shade val="63000"/>
                <a:tint val="82000"/>
              </a:schemeClr>
              <a:schemeClr val="phClr">
                <a:tint val="10000"/>
                <a:satMod val="400000"/>
              </a:schemeClr>
            </a:duotone>
          </a:blip>
          <a:tile tx="0" ty="0" sx="40000" sy="40000" flip="none" algn="tl"/>
        </a:blipFill>
        <a:blipFill>
          <a:blip xmlns:r="http://schemas.openxmlformats.org/officeDocument/2006/relationships" r:embed="rId1">
            <a:duotone>
              <a:schemeClr val="phClr">
                <a:shade val="40000"/>
              </a:schemeClr>
              <a:schemeClr val="phClr">
                <a:tint val="42000"/>
              </a:schemeClr>
            </a:duotone>
          </a:blip>
          <a:tile tx="0" ty="0" sx="40000" sy="40000" flip="none" algn="tl"/>
        </a:blipFill>
      </a:fillStyleLst>
      <a:lnStyleLst>
        <a:ln w="12700" cap="flat" cmpd="sng" algn="ctr">
          <a:solidFill>
            <a:schemeClr val="phClr"/>
          </a:solidFill>
          <a:prstDash val="solid"/>
        </a:ln>
        <a:ln w="38100" cap="flat" cmpd="sng" algn="ctr">
          <a:solidFill>
            <a:schemeClr val="phClr"/>
          </a:solidFill>
          <a:prstDash val="solid"/>
        </a:ln>
        <a:ln w="63500" cap="flat" cmpd="sng" algn="ctr">
          <a:solidFill>
            <a:schemeClr val="phClr"/>
          </a:solidFill>
          <a:prstDash val="solid"/>
        </a:ln>
      </a:lnStyleLst>
      <a:effectStyleLst>
        <a:effectStyle>
          <a:effectLst>
            <a:outerShdw blurRad="95000" rotWithShape="0">
              <a:srgbClr val="000000">
                <a:alpha val="50000"/>
              </a:srgbClr>
            </a:outerShdw>
            <a:softEdge rad="12700"/>
          </a:effectLst>
        </a:effectStyle>
        <a:effectStyle>
          <a:effectLst>
            <a:outerShdw blurRad="95000" rotWithShape="0">
              <a:srgbClr val="000000">
                <a:alpha val="50000"/>
              </a:srgbClr>
            </a:outerShdw>
            <a:softEdge rad="12700"/>
          </a:effectLst>
        </a:effectStyle>
        <a:effectStyle>
          <a:effectLst>
            <a:outerShdw blurRad="95000" algn="tl" rotWithShape="0">
              <a:srgbClr val="000000">
                <a:alpha val="50000"/>
              </a:srgbClr>
            </a:outerShdw>
          </a:effectLst>
          <a:scene3d>
            <a:camera prst="orthographicFront"/>
            <a:lightRig rig="soft" dir="t">
              <a:rot lat="0" lon="0" rev="18000000"/>
            </a:lightRig>
          </a:scene3d>
          <a:sp3d prstMaterial="dkEdge">
            <a:bevelT w="73660" h="44450" prst="riblet"/>
          </a:sp3d>
        </a:effectStyle>
      </a:effectStyleLst>
      <a:bgFillStyleLst>
        <a:solidFill>
          <a:schemeClr val="phClr"/>
        </a:solidFill>
        <a:blipFill>
          <a:blip xmlns:r="http://schemas.openxmlformats.org/officeDocument/2006/relationships" r:embed="rId1">
            <a:duotone>
              <a:schemeClr val="phClr">
                <a:shade val="55000"/>
                <a:alpha val="20000"/>
              </a:schemeClr>
              <a:schemeClr val="phClr">
                <a:tint val="40000"/>
                <a:shade val="90000"/>
                <a:satMod val="60000"/>
                <a:alpha val="20000"/>
              </a:schemeClr>
            </a:duotone>
          </a:blip>
          <a:tile tx="0" ty="0" sx="58000" sy="38000" flip="none" algn="tl"/>
        </a:blipFill>
        <a:blipFill>
          <a:blip xmlns:r="http://schemas.openxmlformats.org/officeDocument/2006/relationships" r:embed="rId2">
            <a:duotone>
              <a:schemeClr val="phClr">
                <a:shade val="12000"/>
                <a:satMod val="240000"/>
              </a:schemeClr>
              <a:schemeClr val="phClr">
                <a:tint val="65000"/>
              </a:schemeClr>
            </a:duotone>
          </a:blip>
          <a:stretch>
            <a:fillRect/>
          </a:stretch>
        </a:blip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Paper</Template>
  <TotalTime>266</TotalTime>
  <Words>1230</Words>
  <Application>Microsoft Office PowerPoint</Application>
  <PresentationFormat>Presentación en pantalla (4:3)</PresentationFormat>
  <Paragraphs>82</Paragraphs>
  <Slides>48</Slides>
  <Notes>0</Notes>
  <HiddenSlides>0</HiddenSlides>
  <MMClips>0</MMClips>
  <ScaleCrop>false</ScaleCrop>
  <HeadingPairs>
    <vt:vector size="6" baseType="variant">
      <vt:variant>
        <vt:lpstr>Tema</vt:lpstr>
      </vt:variant>
      <vt:variant>
        <vt:i4>1</vt:i4>
      </vt:variant>
      <vt:variant>
        <vt:lpstr>Servidores OLE incrustados</vt:lpstr>
      </vt:variant>
      <vt:variant>
        <vt:i4>1</vt:i4>
      </vt:variant>
      <vt:variant>
        <vt:lpstr>Títulos de diapositiva</vt:lpstr>
      </vt:variant>
      <vt:variant>
        <vt:i4>48</vt:i4>
      </vt:variant>
    </vt:vector>
  </HeadingPairs>
  <TitlesOfParts>
    <vt:vector size="50" baseType="lpstr">
      <vt:lpstr>Papel</vt:lpstr>
      <vt:lpstr>Documento</vt:lpstr>
      <vt:lpstr>Diapositiva 1</vt:lpstr>
      <vt:lpstr>Tema I. INTEGRA EXPEDIENTES DE MANERA FÍSICA Y/O ELECTRÓNICA DE ACUERDO CON LINEAMIENTOS DE LA EMPRESA. 4.1 Importancia y métodos para el manejo de documentos</vt:lpstr>
      <vt:lpstr>Justificación </vt:lpstr>
      <vt:lpstr>Diapositiva 4</vt:lpstr>
      <vt:lpstr>¿ Que es Archivonomia?</vt:lpstr>
      <vt:lpstr>1.1.1. LA ADMINISTRACIÓN DE LOS DOCUMENTOS</vt:lpstr>
      <vt:lpstr>1.1.2. CONCEPTOS, EQUIPO Y MOBILIARIO </vt:lpstr>
      <vt:lpstr>Diapositiva 8</vt:lpstr>
      <vt:lpstr>Diapositiva 9</vt:lpstr>
      <vt:lpstr>Diapositiva 10</vt:lpstr>
      <vt:lpstr>Diapositiva 11</vt:lpstr>
      <vt:lpstr>Diapositiva 12</vt:lpstr>
      <vt:lpstr>Diapositiva 13</vt:lpstr>
      <vt:lpstr>1.2. CICLO DE VIDA DE UN DOCUMENTO</vt:lpstr>
      <vt:lpstr>1.3. MANEJO DE LA CORRESPONDENCIA</vt:lpstr>
      <vt:lpstr>1.3.2. RECEPCIÓN DE LA CORRESPONDENCIA</vt:lpstr>
      <vt:lpstr>1.3.3. TRAYECTORIA DE UNA CARTA</vt:lpstr>
      <vt:lpstr>1.4. CLASIFICACIÓN DE LOS SISTEMAS DE ARCHIVO</vt:lpstr>
      <vt:lpstr>1.4.1. SISTEMA ALFABÉTICO</vt:lpstr>
      <vt:lpstr>Diapositiva 20</vt:lpstr>
      <vt:lpstr>Diapositiva 21</vt:lpstr>
      <vt:lpstr>Diapositiva 22</vt:lpstr>
      <vt:lpstr>Diapositiva 23</vt:lpstr>
      <vt:lpstr>Diapositiva 24</vt:lpstr>
      <vt:lpstr>Diapositiva 25</vt:lpstr>
      <vt:lpstr>Diapositiva 26</vt:lpstr>
      <vt:lpstr>Diapositiva 27</vt:lpstr>
      <vt:lpstr>Diapositiva 28</vt:lpstr>
      <vt:lpstr>Diapositiva 29</vt:lpstr>
      <vt:lpstr>1.4.2. SISTEMA GEOGRÁFICO</vt:lpstr>
      <vt:lpstr>Diapositiva 31</vt:lpstr>
      <vt:lpstr>Diapositiva 32</vt:lpstr>
      <vt:lpstr>Diapositiva 33</vt:lpstr>
      <vt:lpstr>Diapositiva 34</vt:lpstr>
      <vt:lpstr>1.4.3. SISTEMA CRONOLÓGICO </vt:lpstr>
      <vt:lpstr>1.4.4. SISTEMA POR ASUNTOS O TEMÁTICO</vt:lpstr>
      <vt:lpstr>Diapositiva 37</vt:lpstr>
      <vt:lpstr>1.4.5. SISTEMA NUMÉRICO</vt:lpstr>
      <vt:lpstr>1.4.6. RECOMENDACIONES GENERALES</vt:lpstr>
      <vt:lpstr>Diapositiva 40</vt:lpstr>
      <vt:lpstr>Diapositiva 41</vt:lpstr>
      <vt:lpstr>Diapositiva 42</vt:lpstr>
      <vt:lpstr>Diapositiva 43</vt:lpstr>
      <vt:lpstr>Tarjeta de fuera</vt:lpstr>
      <vt:lpstr>Destrucción de documentos</vt:lpstr>
      <vt:lpstr>Consejos prácticos para el archivo </vt:lpstr>
      <vt:lpstr>Cédulas de catalogación</vt:lpstr>
      <vt:lpstr>Diapositiva 48</vt:lpstr>
    </vt:vector>
  </TitlesOfParts>
  <Company>UNIVERSIDAD NACIONAL AUTONOMA DE MEXICO</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Diplomado “Herramientas de Excelencia para el Desarrollo Secretarial”</dc:title>
  <dc:creator>UNAM</dc:creator>
  <cp:lastModifiedBy>pc-02</cp:lastModifiedBy>
  <cp:revision>39</cp:revision>
  <dcterms:created xsi:type="dcterms:W3CDTF">2009-02-27T18:40:48Z</dcterms:created>
  <dcterms:modified xsi:type="dcterms:W3CDTF">2014-01-30T16:33:09Z</dcterms:modified>
</cp:coreProperties>
</file>